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4" r:id="rId2"/>
    <p:sldMasterId id="2147483678" r:id="rId3"/>
    <p:sldMasterId id="2147483648" r:id="rId4"/>
    <p:sldMasterId id="2147483685" r:id="rId5"/>
  </p:sldMasterIdLst>
  <p:notesMasterIdLst>
    <p:notesMasterId r:id="rId41"/>
  </p:notesMasterIdLst>
  <p:sldIdLst>
    <p:sldId id="256" r:id="rId6"/>
    <p:sldId id="422" r:id="rId7"/>
    <p:sldId id="329" r:id="rId8"/>
    <p:sldId id="370" r:id="rId9"/>
    <p:sldId id="332" r:id="rId10"/>
    <p:sldId id="430" r:id="rId11"/>
    <p:sldId id="373" r:id="rId12"/>
    <p:sldId id="374" r:id="rId13"/>
    <p:sldId id="376" r:id="rId14"/>
    <p:sldId id="377" r:id="rId15"/>
    <p:sldId id="380" r:id="rId16"/>
    <p:sldId id="443" r:id="rId17"/>
    <p:sldId id="378" r:id="rId18"/>
    <p:sldId id="381" r:id="rId19"/>
    <p:sldId id="423" r:id="rId20"/>
    <p:sldId id="383" r:id="rId21"/>
    <p:sldId id="384" r:id="rId22"/>
    <p:sldId id="385" r:id="rId23"/>
    <p:sldId id="386" r:id="rId24"/>
    <p:sldId id="387" r:id="rId25"/>
    <p:sldId id="441" r:id="rId26"/>
    <p:sldId id="388" r:id="rId27"/>
    <p:sldId id="343" r:id="rId28"/>
    <p:sldId id="433" r:id="rId29"/>
    <p:sldId id="440" r:id="rId30"/>
    <p:sldId id="399" r:id="rId31"/>
    <p:sldId id="445" r:id="rId32"/>
    <p:sldId id="427" r:id="rId33"/>
    <p:sldId id="444" r:id="rId34"/>
    <p:sldId id="306" r:id="rId35"/>
    <p:sldId id="428" r:id="rId36"/>
    <p:sldId id="403" r:id="rId37"/>
    <p:sldId id="324" r:id="rId38"/>
    <p:sldId id="325" r:id="rId39"/>
    <p:sldId id="326" r:id="rId40"/>
  </p:sldIdLst>
  <p:sldSz cx="16257588" cy="9144000"/>
  <p:notesSz cx="6858000" cy="9144000"/>
  <p:defaultTextStyle>
    <a:defPPr>
      <a:defRPr lang="en-US"/>
    </a:defPPr>
    <a:lvl1pPr marL="0" algn="l" defTabSz="1451519" rtl="0" eaLnBrk="1" latinLnBrk="0" hangingPunct="1">
      <a:defRPr sz="2900" kern="1200">
        <a:solidFill>
          <a:schemeClr val="tx1"/>
        </a:solidFill>
        <a:latin typeface="+mn-lt"/>
        <a:ea typeface="+mn-ea"/>
        <a:cs typeface="+mn-cs"/>
      </a:defRPr>
    </a:lvl1pPr>
    <a:lvl2pPr marL="725759" algn="l" defTabSz="1451519" rtl="0" eaLnBrk="1" latinLnBrk="0" hangingPunct="1">
      <a:defRPr sz="2900" kern="1200">
        <a:solidFill>
          <a:schemeClr val="tx1"/>
        </a:solidFill>
        <a:latin typeface="+mn-lt"/>
        <a:ea typeface="+mn-ea"/>
        <a:cs typeface="+mn-cs"/>
      </a:defRPr>
    </a:lvl2pPr>
    <a:lvl3pPr marL="1451519" algn="l" defTabSz="1451519" rtl="0" eaLnBrk="1" latinLnBrk="0" hangingPunct="1">
      <a:defRPr sz="2900" kern="1200">
        <a:solidFill>
          <a:schemeClr val="tx1"/>
        </a:solidFill>
        <a:latin typeface="+mn-lt"/>
        <a:ea typeface="+mn-ea"/>
        <a:cs typeface="+mn-cs"/>
      </a:defRPr>
    </a:lvl3pPr>
    <a:lvl4pPr marL="2177278" algn="l" defTabSz="1451519" rtl="0" eaLnBrk="1" latinLnBrk="0" hangingPunct="1">
      <a:defRPr sz="2900" kern="1200">
        <a:solidFill>
          <a:schemeClr val="tx1"/>
        </a:solidFill>
        <a:latin typeface="+mn-lt"/>
        <a:ea typeface="+mn-ea"/>
        <a:cs typeface="+mn-cs"/>
      </a:defRPr>
    </a:lvl4pPr>
    <a:lvl5pPr marL="2903037" algn="l" defTabSz="1451519" rtl="0" eaLnBrk="1" latinLnBrk="0" hangingPunct="1">
      <a:defRPr sz="2900" kern="1200">
        <a:solidFill>
          <a:schemeClr val="tx1"/>
        </a:solidFill>
        <a:latin typeface="+mn-lt"/>
        <a:ea typeface="+mn-ea"/>
        <a:cs typeface="+mn-cs"/>
      </a:defRPr>
    </a:lvl5pPr>
    <a:lvl6pPr marL="3628796" algn="l" defTabSz="1451519" rtl="0" eaLnBrk="1" latinLnBrk="0" hangingPunct="1">
      <a:defRPr sz="2900" kern="1200">
        <a:solidFill>
          <a:schemeClr val="tx1"/>
        </a:solidFill>
        <a:latin typeface="+mn-lt"/>
        <a:ea typeface="+mn-ea"/>
        <a:cs typeface="+mn-cs"/>
      </a:defRPr>
    </a:lvl6pPr>
    <a:lvl7pPr marL="4354556" algn="l" defTabSz="1451519" rtl="0" eaLnBrk="1" latinLnBrk="0" hangingPunct="1">
      <a:defRPr sz="2900" kern="1200">
        <a:solidFill>
          <a:schemeClr val="tx1"/>
        </a:solidFill>
        <a:latin typeface="+mn-lt"/>
        <a:ea typeface="+mn-ea"/>
        <a:cs typeface="+mn-cs"/>
      </a:defRPr>
    </a:lvl7pPr>
    <a:lvl8pPr marL="5080315" algn="l" defTabSz="1451519" rtl="0" eaLnBrk="1" latinLnBrk="0" hangingPunct="1">
      <a:defRPr sz="2900" kern="1200">
        <a:solidFill>
          <a:schemeClr val="tx1"/>
        </a:solidFill>
        <a:latin typeface="+mn-lt"/>
        <a:ea typeface="+mn-ea"/>
        <a:cs typeface="+mn-cs"/>
      </a:defRPr>
    </a:lvl8pPr>
    <a:lvl9pPr marL="5806074" algn="l" defTabSz="1451519" rtl="0" eaLnBrk="1" latinLnBrk="0" hangingPunct="1">
      <a:defRPr sz="2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6B99"/>
    <a:srgbClr val="5F5F5F"/>
    <a:srgbClr val="B2B2B2"/>
    <a:srgbClr val="C0C0C0"/>
    <a:srgbClr val="000000"/>
    <a:srgbClr val="808080"/>
    <a:srgbClr val="FFFFFF"/>
    <a:srgbClr val="F6C220"/>
    <a:srgbClr val="8FB5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04" y="-408"/>
      </p:cViewPr>
      <p:guideLst>
        <p:guide orient="horz" pos="4942"/>
        <p:guide orient="horz" pos="5188"/>
        <p:guide orient="horz" pos="1038"/>
        <p:guide orient="horz" pos="961"/>
        <p:guide orient="horz" pos="3225"/>
        <p:guide pos="7676"/>
        <p:guide pos="3225"/>
      </p:guideLst>
    </p:cSldViewPr>
  </p:slideViewPr>
  <p:notesTextViewPr>
    <p:cViewPr>
      <p:scale>
        <a:sx n="100" d="100"/>
        <a:sy n="100" d="100"/>
      </p:scale>
      <p:origin x="0" y="0"/>
    </p:cViewPr>
  </p:notesTextViewPr>
  <p:sorterViewPr>
    <p:cViewPr>
      <p:scale>
        <a:sx n="37" d="100"/>
        <a:sy n="37" d="100"/>
      </p:scale>
      <p:origin x="0" y="0"/>
    </p:cViewPr>
  </p:sorterViewPr>
  <p:notesViewPr>
    <p:cSldViewPr snapToGrid="0">
      <p:cViewPr varScale="1">
        <p:scale>
          <a:sx n="50" d="100"/>
          <a:sy n="50" d="100"/>
        </p:scale>
        <p:origin x="-67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CF18A3-C231-40D0-93D8-32F4399228F7}"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2B303720-8CAE-4A17-917B-1AF1147FE4B4}">
      <dgm:prSet phldrT="[Text]"/>
      <dgm:spPr/>
      <dgm:t>
        <a:bodyPr/>
        <a:lstStyle/>
        <a:p>
          <a:r>
            <a:rPr lang="en-US" spc="-100" dirty="0" smtClean="0"/>
            <a:t>Need for centralized view across datacenters, pods, log types </a:t>
          </a:r>
          <a:endParaRPr lang="en-US" spc="-100" dirty="0"/>
        </a:p>
      </dgm:t>
    </dgm:pt>
    <dgm:pt modelId="{AAA9A013-DB40-407D-8AA8-7D70664513C8}" type="parTrans" cxnId="{550AF2E8-E96B-4F29-8819-82BEA923EA0A}">
      <dgm:prSet/>
      <dgm:spPr/>
      <dgm:t>
        <a:bodyPr/>
        <a:lstStyle/>
        <a:p>
          <a:endParaRPr lang="en-US"/>
        </a:p>
      </dgm:t>
    </dgm:pt>
    <dgm:pt modelId="{E3FBF302-9863-4690-A1F4-159EEFB5676B}" type="sibTrans" cxnId="{550AF2E8-E96B-4F29-8819-82BEA923EA0A}">
      <dgm:prSet/>
      <dgm:spPr/>
      <dgm:t>
        <a:bodyPr/>
        <a:lstStyle/>
        <a:p>
          <a:endParaRPr lang="en-US"/>
        </a:p>
      </dgm:t>
    </dgm:pt>
    <dgm:pt modelId="{E705F868-7A64-4CE8-AB67-47C8116A8163}">
      <dgm:prSet phldrT="[Text]"/>
      <dgm:spPr/>
      <dgm:t>
        <a:bodyPr/>
        <a:lstStyle/>
        <a:p>
          <a:pPr marL="403225" indent="-236538"/>
          <a:r>
            <a:rPr lang="en-US" spc="-100" dirty="0" smtClean="0">
              <a:solidFill>
                <a:srgbClr val="FF0000"/>
              </a:solidFill>
            </a:rPr>
            <a:t>1/2 TB of raw data per day, 180 TB per year</a:t>
          </a:r>
          <a:endParaRPr lang="en-US" spc="-100" dirty="0">
            <a:solidFill>
              <a:srgbClr val="FF0000"/>
            </a:solidFill>
          </a:endParaRPr>
        </a:p>
      </dgm:t>
    </dgm:pt>
    <dgm:pt modelId="{C4997B6B-0FB0-4812-9CB0-839408D913E8}" type="parTrans" cxnId="{5C0BC6C4-B374-4E91-879A-02FEDB36E758}">
      <dgm:prSet/>
      <dgm:spPr/>
      <dgm:t>
        <a:bodyPr/>
        <a:lstStyle/>
        <a:p>
          <a:endParaRPr lang="en-US"/>
        </a:p>
      </dgm:t>
    </dgm:pt>
    <dgm:pt modelId="{8BEC6348-EFF5-408B-B865-4817E04C69B2}" type="sibTrans" cxnId="{5C0BC6C4-B374-4E91-879A-02FEDB36E758}">
      <dgm:prSet/>
      <dgm:spPr/>
      <dgm:t>
        <a:bodyPr/>
        <a:lstStyle/>
        <a:p>
          <a:endParaRPr lang="en-US"/>
        </a:p>
      </dgm:t>
    </dgm:pt>
    <dgm:pt modelId="{58853B3B-2FC0-4219-BA36-FD1A4B69CEA1}">
      <dgm:prSet phldrT="[Text]"/>
      <dgm:spPr/>
      <dgm:t>
        <a:bodyPr/>
        <a:lstStyle/>
        <a:p>
          <a:pPr marL="403225" indent="-236538"/>
          <a:r>
            <a:rPr lang="en-US" spc="-100" dirty="0" smtClean="0"/>
            <a:t>Critical to reduce MTTR and align R&amp;D and Operations</a:t>
          </a:r>
          <a:endParaRPr lang="en-US" spc="-100" dirty="0"/>
        </a:p>
      </dgm:t>
    </dgm:pt>
    <dgm:pt modelId="{FA122937-9095-45D1-840C-817B3AC12FB3}" type="parTrans" cxnId="{28943BDF-24F7-4D0D-B9CD-F9E6C75C73E2}">
      <dgm:prSet/>
      <dgm:spPr/>
      <dgm:t>
        <a:bodyPr/>
        <a:lstStyle/>
        <a:p>
          <a:endParaRPr lang="en-US"/>
        </a:p>
      </dgm:t>
    </dgm:pt>
    <dgm:pt modelId="{8BEB9708-5B71-4389-95E5-3E6D2F42B6C9}" type="sibTrans" cxnId="{28943BDF-24F7-4D0D-B9CD-F9E6C75C73E2}">
      <dgm:prSet/>
      <dgm:spPr/>
      <dgm:t>
        <a:bodyPr/>
        <a:lstStyle/>
        <a:p>
          <a:endParaRPr lang="en-US"/>
        </a:p>
      </dgm:t>
    </dgm:pt>
    <dgm:pt modelId="{A6AB86DF-4A91-47EF-8248-8F32AC9C9535}">
      <dgm:prSet phldrT="[Text]"/>
      <dgm:spPr/>
      <dgm:t>
        <a:bodyPr/>
        <a:lstStyle/>
        <a:p>
          <a:r>
            <a:rPr lang="en-US" spc="-100" dirty="0" smtClean="0"/>
            <a:t>Need for real time results</a:t>
          </a:r>
          <a:endParaRPr lang="en-US" spc="-100" dirty="0"/>
        </a:p>
      </dgm:t>
    </dgm:pt>
    <dgm:pt modelId="{919296C7-4C7B-4A12-989A-91CF2E348CB8}" type="parTrans" cxnId="{CBDA8777-644F-4123-817A-7F1A7E769308}">
      <dgm:prSet/>
      <dgm:spPr/>
      <dgm:t>
        <a:bodyPr/>
        <a:lstStyle/>
        <a:p>
          <a:endParaRPr lang="en-US"/>
        </a:p>
      </dgm:t>
    </dgm:pt>
    <dgm:pt modelId="{044D9676-E38F-487E-8772-378B4608B104}" type="sibTrans" cxnId="{CBDA8777-644F-4123-817A-7F1A7E769308}">
      <dgm:prSet/>
      <dgm:spPr/>
      <dgm:t>
        <a:bodyPr/>
        <a:lstStyle/>
        <a:p>
          <a:endParaRPr lang="en-US"/>
        </a:p>
      </dgm:t>
    </dgm:pt>
    <dgm:pt modelId="{4F66EF25-D4E4-4E53-8E90-452E987DA621}">
      <dgm:prSet phldrT="[Text]"/>
      <dgm:spPr/>
      <dgm:t>
        <a:bodyPr/>
        <a:lstStyle/>
        <a:p>
          <a:pPr marL="403225" indent="-284163"/>
          <a:r>
            <a:rPr lang="en-US" spc="-100" dirty="0" smtClean="0"/>
            <a:t>Need for instant insights into performance issues</a:t>
          </a:r>
          <a:endParaRPr lang="en-US" spc="-100" dirty="0"/>
        </a:p>
      </dgm:t>
    </dgm:pt>
    <dgm:pt modelId="{C5067383-73B5-4002-AB26-A2A2D64D8C81}" type="parTrans" cxnId="{B5F54A80-F2DC-4C5B-B875-43AAC7E119D2}">
      <dgm:prSet/>
      <dgm:spPr/>
      <dgm:t>
        <a:bodyPr/>
        <a:lstStyle/>
        <a:p>
          <a:endParaRPr lang="en-US"/>
        </a:p>
      </dgm:t>
    </dgm:pt>
    <dgm:pt modelId="{B004953A-676D-4E38-B0CD-B0FAC52CA09B}" type="sibTrans" cxnId="{B5F54A80-F2DC-4C5B-B875-43AAC7E119D2}">
      <dgm:prSet/>
      <dgm:spPr/>
      <dgm:t>
        <a:bodyPr/>
        <a:lstStyle/>
        <a:p>
          <a:endParaRPr lang="en-US"/>
        </a:p>
      </dgm:t>
    </dgm:pt>
    <dgm:pt modelId="{5D7F2E71-212E-4F9E-B9C5-E6F247EA7288}">
      <dgm:prSet phldrT="[Text]"/>
      <dgm:spPr/>
      <dgm:t>
        <a:bodyPr/>
        <a:lstStyle/>
        <a:p>
          <a:pPr marL="403225" indent="-284163"/>
          <a:r>
            <a:rPr lang="en-US" spc="-100" dirty="0" smtClean="0"/>
            <a:t>Real-time feedback on user behavior critical to new product/feature launches </a:t>
          </a:r>
          <a:endParaRPr lang="en-US" spc="-100" dirty="0"/>
        </a:p>
      </dgm:t>
    </dgm:pt>
    <dgm:pt modelId="{3E6D1C49-41D0-4E07-BFD8-CCCF5ABAF1AD}" type="parTrans" cxnId="{B3180B96-CC01-440A-BC16-19A102766CFB}">
      <dgm:prSet/>
      <dgm:spPr/>
      <dgm:t>
        <a:bodyPr/>
        <a:lstStyle/>
        <a:p>
          <a:endParaRPr lang="en-US"/>
        </a:p>
      </dgm:t>
    </dgm:pt>
    <dgm:pt modelId="{526B218D-AD75-4EE4-BDD7-0274D1502985}" type="sibTrans" cxnId="{B3180B96-CC01-440A-BC16-19A102766CFB}">
      <dgm:prSet/>
      <dgm:spPr/>
      <dgm:t>
        <a:bodyPr/>
        <a:lstStyle/>
        <a:p>
          <a:endParaRPr lang="en-US"/>
        </a:p>
      </dgm:t>
    </dgm:pt>
    <dgm:pt modelId="{BFB95DBD-E530-4230-9B96-19112C269A84}">
      <dgm:prSet phldrT="[Text]"/>
      <dgm:spPr/>
      <dgm:t>
        <a:bodyPr/>
        <a:lstStyle/>
        <a:p>
          <a:r>
            <a:rPr lang="en-US" spc="-100" dirty="0" smtClean="0"/>
            <a:t>Need for low overhead</a:t>
          </a:r>
          <a:endParaRPr lang="en-US" spc="-100" dirty="0"/>
        </a:p>
      </dgm:t>
    </dgm:pt>
    <dgm:pt modelId="{06D539DE-9B89-4625-91E8-0999988D01FD}" type="parTrans" cxnId="{C8DA2BE7-9088-40FD-9442-5259210F4827}">
      <dgm:prSet/>
      <dgm:spPr/>
      <dgm:t>
        <a:bodyPr/>
        <a:lstStyle/>
        <a:p>
          <a:endParaRPr lang="en-US"/>
        </a:p>
      </dgm:t>
    </dgm:pt>
    <dgm:pt modelId="{20170865-71D1-43F5-8E2D-247A54362794}" type="sibTrans" cxnId="{C8DA2BE7-9088-40FD-9442-5259210F4827}">
      <dgm:prSet/>
      <dgm:spPr/>
      <dgm:t>
        <a:bodyPr/>
        <a:lstStyle/>
        <a:p>
          <a:endParaRPr lang="en-US"/>
        </a:p>
      </dgm:t>
    </dgm:pt>
    <dgm:pt modelId="{17CCB4FA-FF38-44FC-88A6-2489D461254D}">
      <dgm:prSet phldrT="[Text]"/>
      <dgm:spPr/>
      <dgm:t>
        <a:bodyPr/>
        <a:lstStyle/>
        <a:p>
          <a:pPr marL="344488" indent="-285750"/>
          <a:r>
            <a:rPr lang="en-US" spc="-100" dirty="0" smtClean="0"/>
            <a:t>Users get easy to use, secure access to relevant data</a:t>
          </a:r>
          <a:endParaRPr lang="en-US" spc="-100" dirty="0"/>
        </a:p>
      </dgm:t>
    </dgm:pt>
    <dgm:pt modelId="{BB7E2DE0-59DF-4237-B3C2-6DB2EFB45B4C}" type="parTrans" cxnId="{30E2F2E3-4194-436E-B705-C7AB7612206F}">
      <dgm:prSet/>
      <dgm:spPr/>
      <dgm:t>
        <a:bodyPr/>
        <a:lstStyle/>
        <a:p>
          <a:endParaRPr lang="en-US"/>
        </a:p>
      </dgm:t>
    </dgm:pt>
    <dgm:pt modelId="{C3E340CF-9B78-490B-928E-E19EF22ADEAB}" type="sibTrans" cxnId="{30E2F2E3-4194-436E-B705-C7AB7612206F}">
      <dgm:prSet/>
      <dgm:spPr/>
      <dgm:t>
        <a:bodyPr/>
        <a:lstStyle/>
        <a:p>
          <a:endParaRPr lang="en-US"/>
        </a:p>
      </dgm:t>
    </dgm:pt>
    <dgm:pt modelId="{B5061A33-891E-44A3-9C68-E98424C11F9A}">
      <dgm:prSet phldrT="[Text]"/>
      <dgm:spPr/>
      <dgm:t>
        <a:bodyPr/>
        <a:lstStyle/>
        <a:p>
          <a:pPr marL="344488" indent="-285750"/>
          <a:r>
            <a:rPr lang="en-US" spc="-100" dirty="0" smtClean="0"/>
            <a:t>System is easy to maintain, scales easily and adapts to new and changing forms of data</a:t>
          </a:r>
          <a:endParaRPr lang="en-US" spc="-100" dirty="0"/>
        </a:p>
      </dgm:t>
    </dgm:pt>
    <dgm:pt modelId="{4AF7BB75-84E6-4A06-AD6B-5C0E4AE7B61C}" type="parTrans" cxnId="{B3A14DA3-6FCB-4B12-8C77-5065E821E9CA}">
      <dgm:prSet/>
      <dgm:spPr/>
      <dgm:t>
        <a:bodyPr/>
        <a:lstStyle/>
        <a:p>
          <a:endParaRPr lang="en-US"/>
        </a:p>
      </dgm:t>
    </dgm:pt>
    <dgm:pt modelId="{0CA5A8DD-91AA-4557-855C-AFC20843518D}" type="sibTrans" cxnId="{B3A14DA3-6FCB-4B12-8C77-5065E821E9CA}">
      <dgm:prSet/>
      <dgm:spPr/>
      <dgm:t>
        <a:bodyPr/>
        <a:lstStyle/>
        <a:p>
          <a:endParaRPr lang="en-US"/>
        </a:p>
      </dgm:t>
    </dgm:pt>
    <dgm:pt modelId="{E5A1FBBD-31AE-C04B-9D26-EC7BA497390D}">
      <dgm:prSet phldrT="[Text]"/>
      <dgm:spPr/>
      <dgm:t>
        <a:bodyPr/>
        <a:lstStyle/>
        <a:p>
          <a:pPr marL="403225" indent="-236538"/>
          <a:r>
            <a:rPr lang="en-US" spc="-100" dirty="0" smtClean="0"/>
            <a:t>Critical for keeping Ops, R&amp;D and Security teams happy</a:t>
          </a:r>
          <a:endParaRPr lang="en-US" spc="-100" dirty="0"/>
        </a:p>
      </dgm:t>
    </dgm:pt>
    <dgm:pt modelId="{AF92A3DD-869C-FB4E-92A9-761416093BDA}" type="parTrans" cxnId="{EA1E08E2-8CED-0642-963C-E702AA4358E7}">
      <dgm:prSet/>
      <dgm:spPr/>
      <dgm:t>
        <a:bodyPr/>
        <a:lstStyle/>
        <a:p>
          <a:endParaRPr lang="en-US"/>
        </a:p>
      </dgm:t>
    </dgm:pt>
    <dgm:pt modelId="{7A3CDD20-11C1-BF46-89B3-293686C42F8A}" type="sibTrans" cxnId="{EA1E08E2-8CED-0642-963C-E702AA4358E7}">
      <dgm:prSet/>
      <dgm:spPr/>
      <dgm:t>
        <a:bodyPr/>
        <a:lstStyle/>
        <a:p>
          <a:endParaRPr lang="en-US"/>
        </a:p>
      </dgm:t>
    </dgm:pt>
    <dgm:pt modelId="{012C3121-EF8F-744F-A69B-57B0546CE36B}">
      <dgm:prSet phldrT="[Text]"/>
      <dgm:spPr/>
      <dgm:t>
        <a:bodyPr/>
        <a:lstStyle/>
        <a:p>
          <a:pPr marL="403225" indent="-284163"/>
          <a:r>
            <a:rPr lang="en-US" spc="-100" dirty="0" smtClean="0"/>
            <a:t>Historical trending versus real-time views</a:t>
          </a:r>
          <a:endParaRPr lang="en-US" spc="-100" dirty="0"/>
        </a:p>
      </dgm:t>
    </dgm:pt>
    <dgm:pt modelId="{077E53DB-21DD-2949-9236-3E7A0FFDAA2F}" type="parTrans" cxnId="{5723A76D-B462-144E-8095-72352D9E8E8E}">
      <dgm:prSet/>
      <dgm:spPr/>
      <dgm:t>
        <a:bodyPr/>
        <a:lstStyle/>
        <a:p>
          <a:endParaRPr lang="en-US"/>
        </a:p>
      </dgm:t>
    </dgm:pt>
    <dgm:pt modelId="{659988CB-B00C-8D4E-B95B-7BB408EE8046}" type="sibTrans" cxnId="{5723A76D-B462-144E-8095-72352D9E8E8E}">
      <dgm:prSet/>
      <dgm:spPr/>
      <dgm:t>
        <a:bodyPr/>
        <a:lstStyle/>
        <a:p>
          <a:endParaRPr lang="en-US"/>
        </a:p>
      </dgm:t>
    </dgm:pt>
    <dgm:pt modelId="{573411A2-2360-3B46-8230-E2F9E721DB27}">
      <dgm:prSet phldrT="[Text]"/>
      <dgm:spPr/>
      <dgm:t>
        <a:bodyPr/>
        <a:lstStyle/>
        <a:p>
          <a:pPr marL="403225" indent="-236538"/>
          <a:r>
            <a:rPr lang="en-US" spc="-100" dirty="0" smtClean="0">
              <a:solidFill>
                <a:srgbClr val="FF0000"/>
              </a:solidFill>
            </a:rPr>
            <a:t>400M transactions per day, 140B transactions per year</a:t>
          </a:r>
          <a:endParaRPr lang="en-US" spc="-100" dirty="0">
            <a:solidFill>
              <a:srgbClr val="FF0000"/>
            </a:solidFill>
          </a:endParaRPr>
        </a:p>
      </dgm:t>
    </dgm:pt>
    <dgm:pt modelId="{807B244D-5FFF-DC44-BE3D-8E4EF304CD62}" type="parTrans" cxnId="{B2EB12FE-2F82-2542-9985-A1D2442DC5E9}">
      <dgm:prSet/>
      <dgm:spPr/>
      <dgm:t>
        <a:bodyPr/>
        <a:lstStyle/>
        <a:p>
          <a:endParaRPr lang="en-US"/>
        </a:p>
      </dgm:t>
    </dgm:pt>
    <dgm:pt modelId="{DFA7BA3D-4ED2-A744-9539-A2A7C5B55B9E}" type="sibTrans" cxnId="{B2EB12FE-2F82-2542-9985-A1D2442DC5E9}">
      <dgm:prSet/>
      <dgm:spPr/>
      <dgm:t>
        <a:bodyPr/>
        <a:lstStyle/>
        <a:p>
          <a:endParaRPr lang="en-US"/>
        </a:p>
      </dgm:t>
    </dgm:pt>
    <dgm:pt modelId="{00820003-543D-47B3-90D3-3D43F2AA3AF6}" type="pres">
      <dgm:prSet presAssocID="{22CF18A3-C231-40D0-93D8-32F4399228F7}" presName="Name0" presStyleCnt="0">
        <dgm:presLayoutVars>
          <dgm:dir/>
          <dgm:animLvl val="lvl"/>
          <dgm:resizeHandles val="exact"/>
        </dgm:presLayoutVars>
      </dgm:prSet>
      <dgm:spPr/>
      <dgm:t>
        <a:bodyPr/>
        <a:lstStyle/>
        <a:p>
          <a:endParaRPr lang="en-US"/>
        </a:p>
      </dgm:t>
    </dgm:pt>
    <dgm:pt modelId="{82583C9A-CF33-4395-901A-1C76148B245A}" type="pres">
      <dgm:prSet presAssocID="{2B303720-8CAE-4A17-917B-1AF1147FE4B4}" presName="linNode" presStyleCnt="0"/>
      <dgm:spPr/>
    </dgm:pt>
    <dgm:pt modelId="{71D7DEDA-0175-469C-893F-473BDBF77F28}" type="pres">
      <dgm:prSet presAssocID="{2B303720-8CAE-4A17-917B-1AF1147FE4B4}" presName="parentText" presStyleLbl="node1" presStyleIdx="0" presStyleCnt="3">
        <dgm:presLayoutVars>
          <dgm:chMax val="1"/>
          <dgm:bulletEnabled val="1"/>
        </dgm:presLayoutVars>
      </dgm:prSet>
      <dgm:spPr/>
      <dgm:t>
        <a:bodyPr/>
        <a:lstStyle/>
        <a:p>
          <a:endParaRPr lang="en-US"/>
        </a:p>
      </dgm:t>
    </dgm:pt>
    <dgm:pt modelId="{7A046DAD-1A8F-4D4A-9615-6656F6A2254A}" type="pres">
      <dgm:prSet presAssocID="{2B303720-8CAE-4A17-917B-1AF1147FE4B4}" presName="descendantText" presStyleLbl="alignAccFollowNode1" presStyleIdx="0" presStyleCnt="3" custScaleY="111410" custLinFactNeighborX="-2432">
        <dgm:presLayoutVars>
          <dgm:bulletEnabled val="1"/>
        </dgm:presLayoutVars>
      </dgm:prSet>
      <dgm:spPr/>
      <dgm:t>
        <a:bodyPr/>
        <a:lstStyle/>
        <a:p>
          <a:endParaRPr lang="en-US"/>
        </a:p>
      </dgm:t>
    </dgm:pt>
    <dgm:pt modelId="{F711618C-528A-43A5-96CD-F02B7CF10846}" type="pres">
      <dgm:prSet presAssocID="{E3FBF302-9863-4690-A1F4-159EEFB5676B}" presName="sp" presStyleCnt="0"/>
      <dgm:spPr/>
    </dgm:pt>
    <dgm:pt modelId="{256D4B7C-E7B2-4439-8D68-D908C50C2021}" type="pres">
      <dgm:prSet presAssocID="{A6AB86DF-4A91-47EF-8248-8F32AC9C9535}" presName="linNode" presStyleCnt="0"/>
      <dgm:spPr/>
    </dgm:pt>
    <dgm:pt modelId="{CB9721E7-E01F-4E3A-8AD5-3837C2B79978}" type="pres">
      <dgm:prSet presAssocID="{A6AB86DF-4A91-47EF-8248-8F32AC9C9535}" presName="parentText" presStyleLbl="node1" presStyleIdx="1" presStyleCnt="3">
        <dgm:presLayoutVars>
          <dgm:chMax val="1"/>
          <dgm:bulletEnabled val="1"/>
        </dgm:presLayoutVars>
      </dgm:prSet>
      <dgm:spPr/>
      <dgm:t>
        <a:bodyPr/>
        <a:lstStyle/>
        <a:p>
          <a:endParaRPr lang="en-US"/>
        </a:p>
      </dgm:t>
    </dgm:pt>
    <dgm:pt modelId="{516ABD96-040B-4F59-AC6E-5C1A1CC58765}" type="pres">
      <dgm:prSet presAssocID="{A6AB86DF-4A91-47EF-8248-8F32AC9C9535}" presName="descendantText" presStyleLbl="alignAccFollowNode1" presStyleIdx="1" presStyleCnt="3" custLinFactNeighborX="-1152">
        <dgm:presLayoutVars>
          <dgm:bulletEnabled val="1"/>
        </dgm:presLayoutVars>
      </dgm:prSet>
      <dgm:spPr/>
      <dgm:t>
        <a:bodyPr/>
        <a:lstStyle/>
        <a:p>
          <a:endParaRPr lang="en-US"/>
        </a:p>
      </dgm:t>
    </dgm:pt>
    <dgm:pt modelId="{578A3825-1366-4C50-8FB3-5ECECB3CC3DA}" type="pres">
      <dgm:prSet presAssocID="{044D9676-E38F-487E-8772-378B4608B104}" presName="sp" presStyleCnt="0"/>
      <dgm:spPr/>
    </dgm:pt>
    <dgm:pt modelId="{21BE058D-3389-4FB0-A5AC-4B5B265C9398}" type="pres">
      <dgm:prSet presAssocID="{BFB95DBD-E530-4230-9B96-19112C269A84}" presName="linNode" presStyleCnt="0"/>
      <dgm:spPr/>
    </dgm:pt>
    <dgm:pt modelId="{3F1B6A03-AFC3-4D5E-AB9B-1CFC2587CDCD}" type="pres">
      <dgm:prSet presAssocID="{BFB95DBD-E530-4230-9B96-19112C269A84}" presName="parentText" presStyleLbl="node1" presStyleIdx="2" presStyleCnt="3">
        <dgm:presLayoutVars>
          <dgm:chMax val="1"/>
          <dgm:bulletEnabled val="1"/>
        </dgm:presLayoutVars>
      </dgm:prSet>
      <dgm:spPr/>
      <dgm:t>
        <a:bodyPr/>
        <a:lstStyle/>
        <a:p>
          <a:endParaRPr lang="en-US"/>
        </a:p>
      </dgm:t>
    </dgm:pt>
    <dgm:pt modelId="{417E7C58-D2B9-483A-A79E-8641AA723313}" type="pres">
      <dgm:prSet presAssocID="{BFB95DBD-E530-4230-9B96-19112C269A84}" presName="descendantText" presStyleLbl="alignAccFollowNode1" presStyleIdx="2" presStyleCnt="3">
        <dgm:presLayoutVars>
          <dgm:bulletEnabled val="1"/>
        </dgm:presLayoutVars>
      </dgm:prSet>
      <dgm:spPr/>
      <dgm:t>
        <a:bodyPr/>
        <a:lstStyle/>
        <a:p>
          <a:endParaRPr lang="en-US"/>
        </a:p>
      </dgm:t>
    </dgm:pt>
  </dgm:ptLst>
  <dgm:cxnLst>
    <dgm:cxn modelId="{CBDA8777-644F-4123-817A-7F1A7E769308}" srcId="{22CF18A3-C231-40D0-93D8-32F4399228F7}" destId="{A6AB86DF-4A91-47EF-8248-8F32AC9C9535}" srcOrd="1" destOrd="0" parTransId="{919296C7-4C7B-4A12-989A-91CF2E348CB8}" sibTransId="{044D9676-E38F-487E-8772-378B4608B104}"/>
    <dgm:cxn modelId="{7723E193-C343-BB4F-8E55-D5F465F0EAD7}" type="presOf" srcId="{573411A2-2360-3B46-8230-E2F9E721DB27}" destId="{7A046DAD-1A8F-4D4A-9615-6656F6A2254A}" srcOrd="0" destOrd="1" presId="urn:microsoft.com/office/officeart/2005/8/layout/vList5"/>
    <dgm:cxn modelId="{754E1874-BFA4-9144-9AF1-D3A96BD1363C}" type="presOf" srcId="{012C3121-EF8F-744F-A69B-57B0546CE36B}" destId="{516ABD96-040B-4F59-AC6E-5C1A1CC58765}" srcOrd="0" destOrd="2" presId="urn:microsoft.com/office/officeart/2005/8/layout/vList5"/>
    <dgm:cxn modelId="{9D2C043C-E727-4F80-A985-80A570D9E8AE}" type="presOf" srcId="{4F66EF25-D4E4-4E53-8E90-452E987DA621}" destId="{516ABD96-040B-4F59-AC6E-5C1A1CC58765}" srcOrd="0" destOrd="0" presId="urn:microsoft.com/office/officeart/2005/8/layout/vList5"/>
    <dgm:cxn modelId="{30E2F2E3-4194-436E-B705-C7AB7612206F}" srcId="{BFB95DBD-E530-4230-9B96-19112C269A84}" destId="{17CCB4FA-FF38-44FC-88A6-2489D461254D}" srcOrd="0" destOrd="0" parTransId="{BB7E2DE0-59DF-4237-B3C2-6DB2EFB45B4C}" sibTransId="{C3E340CF-9B78-490B-928E-E19EF22ADEAB}"/>
    <dgm:cxn modelId="{EA1E08E2-8CED-0642-963C-E702AA4358E7}" srcId="{2B303720-8CAE-4A17-917B-1AF1147FE4B4}" destId="{E5A1FBBD-31AE-C04B-9D26-EC7BA497390D}" srcOrd="3" destOrd="0" parTransId="{AF92A3DD-869C-FB4E-92A9-761416093BDA}" sibTransId="{7A3CDD20-11C1-BF46-89B3-293686C42F8A}"/>
    <dgm:cxn modelId="{6F80353A-0FCB-4EB6-BB84-342C5D7CACEC}" type="presOf" srcId="{5D7F2E71-212E-4F9E-B9C5-E6F247EA7288}" destId="{516ABD96-040B-4F59-AC6E-5C1A1CC58765}" srcOrd="0" destOrd="1" presId="urn:microsoft.com/office/officeart/2005/8/layout/vList5"/>
    <dgm:cxn modelId="{76A391F8-564B-45D0-BC50-98C80A7D375B}" type="presOf" srcId="{B5061A33-891E-44A3-9C68-E98424C11F9A}" destId="{417E7C58-D2B9-483A-A79E-8641AA723313}" srcOrd="0" destOrd="1" presId="urn:microsoft.com/office/officeart/2005/8/layout/vList5"/>
    <dgm:cxn modelId="{550AF2E8-E96B-4F29-8819-82BEA923EA0A}" srcId="{22CF18A3-C231-40D0-93D8-32F4399228F7}" destId="{2B303720-8CAE-4A17-917B-1AF1147FE4B4}" srcOrd="0" destOrd="0" parTransId="{AAA9A013-DB40-407D-8AA8-7D70664513C8}" sibTransId="{E3FBF302-9863-4690-A1F4-159EEFB5676B}"/>
    <dgm:cxn modelId="{5C0BC6C4-B374-4E91-879A-02FEDB36E758}" srcId="{2B303720-8CAE-4A17-917B-1AF1147FE4B4}" destId="{E705F868-7A64-4CE8-AB67-47C8116A8163}" srcOrd="0" destOrd="0" parTransId="{C4997B6B-0FB0-4812-9CB0-839408D913E8}" sibTransId="{8BEC6348-EFF5-408B-B865-4817E04C69B2}"/>
    <dgm:cxn modelId="{C8DA2BE7-9088-40FD-9442-5259210F4827}" srcId="{22CF18A3-C231-40D0-93D8-32F4399228F7}" destId="{BFB95DBD-E530-4230-9B96-19112C269A84}" srcOrd="2" destOrd="0" parTransId="{06D539DE-9B89-4625-91E8-0999988D01FD}" sibTransId="{20170865-71D1-43F5-8E2D-247A54362794}"/>
    <dgm:cxn modelId="{8D19BD34-3087-4B13-9B09-D89251FBC6B2}" type="presOf" srcId="{58853B3B-2FC0-4219-BA36-FD1A4B69CEA1}" destId="{7A046DAD-1A8F-4D4A-9615-6656F6A2254A}" srcOrd="0" destOrd="2" presId="urn:microsoft.com/office/officeart/2005/8/layout/vList5"/>
    <dgm:cxn modelId="{6BDDBFF9-A5FA-4E26-A9AA-99DA9E4FE035}" type="presOf" srcId="{A6AB86DF-4A91-47EF-8248-8F32AC9C9535}" destId="{CB9721E7-E01F-4E3A-8AD5-3837C2B79978}" srcOrd="0" destOrd="0" presId="urn:microsoft.com/office/officeart/2005/8/layout/vList5"/>
    <dgm:cxn modelId="{3FC64C69-4E10-46EA-AA99-621002B097AC}" type="presOf" srcId="{17CCB4FA-FF38-44FC-88A6-2489D461254D}" destId="{417E7C58-D2B9-483A-A79E-8641AA723313}" srcOrd="0" destOrd="0" presId="urn:microsoft.com/office/officeart/2005/8/layout/vList5"/>
    <dgm:cxn modelId="{B5F54A80-F2DC-4C5B-B875-43AAC7E119D2}" srcId="{A6AB86DF-4A91-47EF-8248-8F32AC9C9535}" destId="{4F66EF25-D4E4-4E53-8E90-452E987DA621}" srcOrd="0" destOrd="0" parTransId="{C5067383-73B5-4002-AB26-A2A2D64D8C81}" sibTransId="{B004953A-676D-4E38-B0CD-B0FAC52CA09B}"/>
    <dgm:cxn modelId="{9FB09B87-3CD9-478A-BC11-5E567EDC9D53}" type="presOf" srcId="{BFB95DBD-E530-4230-9B96-19112C269A84}" destId="{3F1B6A03-AFC3-4D5E-AB9B-1CFC2587CDCD}" srcOrd="0" destOrd="0" presId="urn:microsoft.com/office/officeart/2005/8/layout/vList5"/>
    <dgm:cxn modelId="{9C271C13-2582-4B09-9DE4-59949B538863}" type="presOf" srcId="{2B303720-8CAE-4A17-917B-1AF1147FE4B4}" destId="{71D7DEDA-0175-469C-893F-473BDBF77F28}" srcOrd="0" destOrd="0" presId="urn:microsoft.com/office/officeart/2005/8/layout/vList5"/>
    <dgm:cxn modelId="{28943BDF-24F7-4D0D-B9CD-F9E6C75C73E2}" srcId="{2B303720-8CAE-4A17-917B-1AF1147FE4B4}" destId="{58853B3B-2FC0-4219-BA36-FD1A4B69CEA1}" srcOrd="2" destOrd="0" parTransId="{FA122937-9095-45D1-840C-817B3AC12FB3}" sibTransId="{8BEB9708-5B71-4389-95E5-3E6D2F42B6C9}"/>
    <dgm:cxn modelId="{B2008025-127E-4320-BB51-B47186A2D7D8}" type="presOf" srcId="{E705F868-7A64-4CE8-AB67-47C8116A8163}" destId="{7A046DAD-1A8F-4D4A-9615-6656F6A2254A}" srcOrd="0" destOrd="0" presId="urn:microsoft.com/office/officeart/2005/8/layout/vList5"/>
    <dgm:cxn modelId="{B2EB12FE-2F82-2542-9985-A1D2442DC5E9}" srcId="{2B303720-8CAE-4A17-917B-1AF1147FE4B4}" destId="{573411A2-2360-3B46-8230-E2F9E721DB27}" srcOrd="1" destOrd="0" parTransId="{807B244D-5FFF-DC44-BE3D-8E4EF304CD62}" sibTransId="{DFA7BA3D-4ED2-A744-9539-A2A7C5B55B9E}"/>
    <dgm:cxn modelId="{5723A76D-B462-144E-8095-72352D9E8E8E}" srcId="{A6AB86DF-4A91-47EF-8248-8F32AC9C9535}" destId="{012C3121-EF8F-744F-A69B-57B0546CE36B}" srcOrd="2" destOrd="0" parTransId="{077E53DB-21DD-2949-9236-3E7A0FFDAA2F}" sibTransId="{659988CB-B00C-8D4E-B95B-7BB408EE8046}"/>
    <dgm:cxn modelId="{9BC92C2C-3703-4A5E-84C1-A24EC106FC9F}" type="presOf" srcId="{22CF18A3-C231-40D0-93D8-32F4399228F7}" destId="{00820003-543D-47B3-90D3-3D43F2AA3AF6}" srcOrd="0" destOrd="0" presId="urn:microsoft.com/office/officeart/2005/8/layout/vList5"/>
    <dgm:cxn modelId="{B3A14DA3-6FCB-4B12-8C77-5065E821E9CA}" srcId="{BFB95DBD-E530-4230-9B96-19112C269A84}" destId="{B5061A33-891E-44A3-9C68-E98424C11F9A}" srcOrd="1" destOrd="0" parTransId="{4AF7BB75-84E6-4A06-AD6B-5C0E4AE7B61C}" sibTransId="{0CA5A8DD-91AA-4557-855C-AFC20843518D}"/>
    <dgm:cxn modelId="{B3180B96-CC01-440A-BC16-19A102766CFB}" srcId="{A6AB86DF-4A91-47EF-8248-8F32AC9C9535}" destId="{5D7F2E71-212E-4F9E-B9C5-E6F247EA7288}" srcOrd="1" destOrd="0" parTransId="{3E6D1C49-41D0-4E07-BFD8-CCCF5ABAF1AD}" sibTransId="{526B218D-AD75-4EE4-BDD7-0274D1502985}"/>
    <dgm:cxn modelId="{2C90B8E4-2B77-8547-AC0B-3D14D7161C8A}" type="presOf" srcId="{E5A1FBBD-31AE-C04B-9D26-EC7BA497390D}" destId="{7A046DAD-1A8F-4D4A-9615-6656F6A2254A}" srcOrd="0" destOrd="3" presId="urn:microsoft.com/office/officeart/2005/8/layout/vList5"/>
    <dgm:cxn modelId="{66A71257-34E5-4085-B4A5-90C854BD623A}" type="presParOf" srcId="{00820003-543D-47B3-90D3-3D43F2AA3AF6}" destId="{82583C9A-CF33-4395-901A-1C76148B245A}" srcOrd="0" destOrd="0" presId="urn:microsoft.com/office/officeart/2005/8/layout/vList5"/>
    <dgm:cxn modelId="{DCC153EA-7A0D-4AD7-9E0B-1889749F3D4D}" type="presParOf" srcId="{82583C9A-CF33-4395-901A-1C76148B245A}" destId="{71D7DEDA-0175-469C-893F-473BDBF77F28}" srcOrd="0" destOrd="0" presId="urn:microsoft.com/office/officeart/2005/8/layout/vList5"/>
    <dgm:cxn modelId="{87D32D46-99E0-4DFD-B1C3-5C1F65D29F16}" type="presParOf" srcId="{82583C9A-CF33-4395-901A-1C76148B245A}" destId="{7A046DAD-1A8F-4D4A-9615-6656F6A2254A}" srcOrd="1" destOrd="0" presId="urn:microsoft.com/office/officeart/2005/8/layout/vList5"/>
    <dgm:cxn modelId="{FFDBD40A-4795-4368-8565-90EAB0D2F0ED}" type="presParOf" srcId="{00820003-543D-47B3-90D3-3D43F2AA3AF6}" destId="{F711618C-528A-43A5-96CD-F02B7CF10846}" srcOrd="1" destOrd="0" presId="urn:microsoft.com/office/officeart/2005/8/layout/vList5"/>
    <dgm:cxn modelId="{6F9AD749-0E3D-47CA-9F4D-39A185EF5745}" type="presParOf" srcId="{00820003-543D-47B3-90D3-3D43F2AA3AF6}" destId="{256D4B7C-E7B2-4439-8D68-D908C50C2021}" srcOrd="2" destOrd="0" presId="urn:microsoft.com/office/officeart/2005/8/layout/vList5"/>
    <dgm:cxn modelId="{2BD63430-9B9D-4066-A9FC-B337364AF68D}" type="presParOf" srcId="{256D4B7C-E7B2-4439-8D68-D908C50C2021}" destId="{CB9721E7-E01F-4E3A-8AD5-3837C2B79978}" srcOrd="0" destOrd="0" presId="urn:microsoft.com/office/officeart/2005/8/layout/vList5"/>
    <dgm:cxn modelId="{B55E7954-15FC-4E04-83B0-B130A279CB77}" type="presParOf" srcId="{256D4B7C-E7B2-4439-8D68-D908C50C2021}" destId="{516ABD96-040B-4F59-AC6E-5C1A1CC58765}" srcOrd="1" destOrd="0" presId="urn:microsoft.com/office/officeart/2005/8/layout/vList5"/>
    <dgm:cxn modelId="{1730FCFF-5EBE-47D7-923C-450742166F41}" type="presParOf" srcId="{00820003-543D-47B3-90D3-3D43F2AA3AF6}" destId="{578A3825-1366-4C50-8FB3-5ECECB3CC3DA}" srcOrd="3" destOrd="0" presId="urn:microsoft.com/office/officeart/2005/8/layout/vList5"/>
    <dgm:cxn modelId="{E738DBB0-4001-4EEA-AC57-230B86289A9E}" type="presParOf" srcId="{00820003-543D-47B3-90D3-3D43F2AA3AF6}" destId="{21BE058D-3389-4FB0-A5AC-4B5B265C9398}" srcOrd="4" destOrd="0" presId="urn:microsoft.com/office/officeart/2005/8/layout/vList5"/>
    <dgm:cxn modelId="{8AD3B90E-8BB4-4464-8379-19CDC85B8776}" type="presParOf" srcId="{21BE058D-3389-4FB0-A5AC-4B5B265C9398}" destId="{3F1B6A03-AFC3-4D5E-AB9B-1CFC2587CDCD}" srcOrd="0" destOrd="0" presId="urn:microsoft.com/office/officeart/2005/8/layout/vList5"/>
    <dgm:cxn modelId="{7593C774-DD58-4101-80B9-7554C4F372DC}" type="presParOf" srcId="{21BE058D-3389-4FB0-A5AC-4B5B265C9398}" destId="{417E7C58-D2B9-483A-A79E-8641AA72331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CF18A3-C231-40D0-93D8-32F4399228F7}"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2B303720-8CAE-4A17-917B-1AF1147FE4B4}">
      <dgm:prSet phldrT="[Text]"/>
      <dgm:spPr/>
      <dgm:t>
        <a:bodyPr/>
        <a:lstStyle/>
        <a:p>
          <a:r>
            <a:rPr lang="en-US" dirty="0" smtClean="0"/>
            <a:t>Need for centralized view across datacenters, pods, log types </a:t>
          </a:r>
          <a:endParaRPr lang="en-US" dirty="0"/>
        </a:p>
      </dgm:t>
    </dgm:pt>
    <dgm:pt modelId="{AAA9A013-DB40-407D-8AA8-7D70664513C8}" type="parTrans" cxnId="{550AF2E8-E96B-4F29-8819-82BEA923EA0A}">
      <dgm:prSet/>
      <dgm:spPr/>
      <dgm:t>
        <a:bodyPr/>
        <a:lstStyle/>
        <a:p>
          <a:endParaRPr lang="en-US"/>
        </a:p>
      </dgm:t>
    </dgm:pt>
    <dgm:pt modelId="{E3FBF302-9863-4690-A1F4-159EEFB5676B}" type="sibTrans" cxnId="{550AF2E8-E96B-4F29-8819-82BEA923EA0A}">
      <dgm:prSet/>
      <dgm:spPr/>
      <dgm:t>
        <a:bodyPr/>
        <a:lstStyle/>
        <a:p>
          <a:endParaRPr lang="en-US"/>
        </a:p>
      </dgm:t>
    </dgm:pt>
    <dgm:pt modelId="{A6AB86DF-4A91-47EF-8248-8F32AC9C9535}">
      <dgm:prSet phldrT="[Text]"/>
      <dgm:spPr/>
      <dgm:t>
        <a:bodyPr/>
        <a:lstStyle/>
        <a:p>
          <a:r>
            <a:rPr lang="en-US" dirty="0" smtClean="0"/>
            <a:t>Need for real time results</a:t>
          </a:r>
          <a:endParaRPr lang="en-US" dirty="0"/>
        </a:p>
      </dgm:t>
    </dgm:pt>
    <dgm:pt modelId="{919296C7-4C7B-4A12-989A-91CF2E348CB8}" type="parTrans" cxnId="{CBDA8777-644F-4123-817A-7F1A7E769308}">
      <dgm:prSet/>
      <dgm:spPr/>
      <dgm:t>
        <a:bodyPr/>
        <a:lstStyle/>
        <a:p>
          <a:endParaRPr lang="en-US"/>
        </a:p>
      </dgm:t>
    </dgm:pt>
    <dgm:pt modelId="{044D9676-E38F-487E-8772-378B4608B104}" type="sibTrans" cxnId="{CBDA8777-644F-4123-817A-7F1A7E769308}">
      <dgm:prSet/>
      <dgm:spPr/>
      <dgm:t>
        <a:bodyPr/>
        <a:lstStyle/>
        <a:p>
          <a:endParaRPr lang="en-US"/>
        </a:p>
      </dgm:t>
    </dgm:pt>
    <dgm:pt modelId="{BFB95DBD-E530-4230-9B96-19112C269A84}">
      <dgm:prSet phldrT="[Text]"/>
      <dgm:spPr/>
      <dgm:t>
        <a:bodyPr/>
        <a:lstStyle/>
        <a:p>
          <a:r>
            <a:rPr lang="en-US" dirty="0" smtClean="0"/>
            <a:t>Need for low overhead</a:t>
          </a:r>
          <a:endParaRPr lang="en-US" dirty="0"/>
        </a:p>
      </dgm:t>
    </dgm:pt>
    <dgm:pt modelId="{06D539DE-9B89-4625-91E8-0999988D01FD}" type="parTrans" cxnId="{C8DA2BE7-9088-40FD-9442-5259210F4827}">
      <dgm:prSet/>
      <dgm:spPr/>
      <dgm:t>
        <a:bodyPr/>
        <a:lstStyle/>
        <a:p>
          <a:endParaRPr lang="en-US"/>
        </a:p>
      </dgm:t>
    </dgm:pt>
    <dgm:pt modelId="{20170865-71D1-43F5-8E2D-247A54362794}" type="sibTrans" cxnId="{C8DA2BE7-9088-40FD-9442-5259210F4827}">
      <dgm:prSet/>
      <dgm:spPr/>
      <dgm:t>
        <a:bodyPr/>
        <a:lstStyle/>
        <a:p>
          <a:endParaRPr lang="en-US"/>
        </a:p>
      </dgm:t>
    </dgm:pt>
    <dgm:pt modelId="{17CCB4FA-FF38-44FC-88A6-2489D461254D}">
      <dgm:prSet phldrT="[Text]" custT="1"/>
      <dgm:spPr/>
      <dgm:t>
        <a:bodyPr/>
        <a:lstStyle/>
        <a:p>
          <a:pPr marL="344488" indent="-285750"/>
          <a:r>
            <a:rPr lang="en-US" sz="2400" i="0" spc="-100" dirty="0" smtClean="0">
              <a:solidFill>
                <a:srgbClr val="000000"/>
              </a:solidFill>
              <a:latin typeface="+mj-lt"/>
              <a:cs typeface=""/>
            </a:rPr>
            <a:t>Within 6 months there were 300 users and 72,000 concurrent searches running on the Splunk platform</a:t>
          </a:r>
          <a:endParaRPr lang="en-US" sz="2400" i="0" spc="-100" dirty="0">
            <a:solidFill>
              <a:srgbClr val="000000"/>
            </a:solidFill>
            <a:latin typeface="+mj-lt"/>
            <a:cs typeface=""/>
          </a:endParaRPr>
        </a:p>
      </dgm:t>
    </dgm:pt>
    <dgm:pt modelId="{BB7E2DE0-59DF-4237-B3C2-6DB2EFB45B4C}" type="parTrans" cxnId="{30E2F2E3-4194-436E-B705-C7AB7612206F}">
      <dgm:prSet/>
      <dgm:spPr/>
      <dgm:t>
        <a:bodyPr/>
        <a:lstStyle/>
        <a:p>
          <a:endParaRPr lang="en-US"/>
        </a:p>
      </dgm:t>
    </dgm:pt>
    <dgm:pt modelId="{C3E340CF-9B78-490B-928E-E19EF22ADEAB}" type="sibTrans" cxnId="{30E2F2E3-4194-436E-B705-C7AB7612206F}">
      <dgm:prSet/>
      <dgm:spPr/>
      <dgm:t>
        <a:bodyPr/>
        <a:lstStyle/>
        <a:p>
          <a:endParaRPr lang="en-US"/>
        </a:p>
      </dgm:t>
    </dgm:pt>
    <dgm:pt modelId="{98719B07-CCAF-F646-A483-B14DBB325D81}">
      <dgm:prSet/>
      <dgm:spPr/>
      <dgm:t>
        <a:bodyPr/>
        <a:lstStyle/>
        <a:p>
          <a:pPr marL="171450" indent="0"/>
          <a:endParaRPr lang="en-US" sz="1900" i="0" dirty="0" smtClean="0"/>
        </a:p>
      </dgm:t>
    </dgm:pt>
    <dgm:pt modelId="{C423BDF7-13C0-5447-9E16-2F7BAC8E0FC2}" type="parTrans" cxnId="{1F7206E3-018A-E046-A4D1-CD568657DACE}">
      <dgm:prSet/>
      <dgm:spPr/>
      <dgm:t>
        <a:bodyPr/>
        <a:lstStyle/>
        <a:p>
          <a:endParaRPr lang="en-US"/>
        </a:p>
      </dgm:t>
    </dgm:pt>
    <dgm:pt modelId="{445248A7-5FE1-A046-A600-48892D5E78AF}" type="sibTrans" cxnId="{1F7206E3-018A-E046-A4D1-CD568657DACE}">
      <dgm:prSet/>
      <dgm:spPr/>
      <dgm:t>
        <a:bodyPr/>
        <a:lstStyle/>
        <a:p>
          <a:endParaRPr lang="en-US"/>
        </a:p>
      </dgm:t>
    </dgm:pt>
    <dgm:pt modelId="{BB089DA2-69D6-5A4A-9114-5829F862A37C}">
      <dgm:prSet phldrT="[Text]"/>
      <dgm:spPr/>
      <dgm:t>
        <a:bodyPr/>
        <a:lstStyle/>
        <a:p>
          <a:pPr marL="344488" indent="-285750"/>
          <a:r>
            <a:rPr lang="en-US" dirty="0" smtClean="0"/>
            <a:t>Bonus!</a:t>
          </a:r>
          <a:endParaRPr lang="en-US" dirty="0"/>
        </a:p>
      </dgm:t>
    </dgm:pt>
    <dgm:pt modelId="{117C0B50-B074-7546-A382-CE31F9E3A428}" type="parTrans" cxnId="{CA795F82-D957-804E-8D32-17CA7B30E32F}">
      <dgm:prSet/>
      <dgm:spPr/>
      <dgm:t>
        <a:bodyPr/>
        <a:lstStyle/>
        <a:p>
          <a:endParaRPr lang="en-US"/>
        </a:p>
      </dgm:t>
    </dgm:pt>
    <dgm:pt modelId="{AF084DC7-C987-FF41-B2EE-36F84A613A90}" type="sibTrans" cxnId="{CA795F82-D957-804E-8D32-17CA7B30E32F}">
      <dgm:prSet/>
      <dgm:spPr/>
      <dgm:t>
        <a:bodyPr/>
        <a:lstStyle/>
        <a:p>
          <a:endParaRPr lang="en-US"/>
        </a:p>
      </dgm:t>
    </dgm:pt>
    <dgm:pt modelId="{7E01B43F-DBD0-7A4E-A296-302585893250}">
      <dgm:prSet phldrT="[Text]" custT="1"/>
      <dgm:spPr/>
      <dgm:t>
        <a:bodyPr/>
        <a:lstStyle/>
        <a:p>
          <a:pPr marL="344488" indent="-285750"/>
          <a:r>
            <a:rPr lang="en-US" sz="2400" i="1" spc="-100" dirty="0" smtClean="0">
              <a:solidFill>
                <a:srgbClr val="000000"/>
              </a:solidFill>
              <a:latin typeface="+mj-lt"/>
              <a:cs typeface=""/>
            </a:rPr>
            <a:t>“The fact that we had a data treasure chest was not obvious till Splunk came in to the picture.”</a:t>
          </a:r>
          <a:endParaRPr lang="en-US" sz="2400" spc="-100" dirty="0">
            <a:solidFill>
              <a:srgbClr val="000000"/>
            </a:solidFill>
            <a:latin typeface="+mj-lt"/>
            <a:cs typeface=""/>
          </a:endParaRPr>
        </a:p>
      </dgm:t>
    </dgm:pt>
    <dgm:pt modelId="{1E1045BB-9835-A04E-8B0D-462791463B95}" type="parTrans" cxnId="{D232E26A-E1E8-F049-AAE3-79219B604E2E}">
      <dgm:prSet/>
      <dgm:spPr/>
      <dgm:t>
        <a:bodyPr/>
        <a:lstStyle/>
        <a:p>
          <a:endParaRPr lang="en-US"/>
        </a:p>
      </dgm:t>
    </dgm:pt>
    <dgm:pt modelId="{F989475A-77E8-444E-BD1D-6D49B371EC1D}" type="sibTrans" cxnId="{D232E26A-E1E8-F049-AAE3-79219B604E2E}">
      <dgm:prSet/>
      <dgm:spPr/>
      <dgm:t>
        <a:bodyPr/>
        <a:lstStyle/>
        <a:p>
          <a:endParaRPr lang="en-US"/>
        </a:p>
      </dgm:t>
    </dgm:pt>
    <dgm:pt modelId="{AD71B69A-4110-6340-8377-E0A2962A03EC}">
      <dgm:prSet/>
      <dgm:spPr/>
      <dgm:t>
        <a:bodyPr/>
        <a:lstStyle/>
        <a:p>
          <a:pPr marL="171450" indent="0"/>
          <a:endParaRPr lang="en-US" sz="1900" i="0" dirty="0" smtClean="0"/>
        </a:p>
      </dgm:t>
    </dgm:pt>
    <dgm:pt modelId="{FB6CE831-28E6-E147-AD32-BD5F2DF3B69F}" type="parTrans" cxnId="{6E703E9E-B559-DB46-9DEC-D24D0EEE7E6D}">
      <dgm:prSet/>
      <dgm:spPr/>
      <dgm:t>
        <a:bodyPr/>
        <a:lstStyle/>
        <a:p>
          <a:endParaRPr lang="en-US"/>
        </a:p>
      </dgm:t>
    </dgm:pt>
    <dgm:pt modelId="{D44DB220-70B3-1442-8EAA-B15A1CC9E275}" type="sibTrans" cxnId="{6E703E9E-B559-DB46-9DEC-D24D0EEE7E6D}">
      <dgm:prSet/>
      <dgm:spPr/>
      <dgm:t>
        <a:bodyPr/>
        <a:lstStyle/>
        <a:p>
          <a:endParaRPr lang="en-US"/>
        </a:p>
      </dgm:t>
    </dgm:pt>
    <dgm:pt modelId="{4B563468-387B-AB43-90B7-FA43BC940D8A}">
      <dgm:prSet phldrT="[Text]" custT="1"/>
      <dgm:spPr/>
      <dgm:t>
        <a:bodyPr/>
        <a:lstStyle/>
        <a:p>
          <a:pPr marL="344488" indent="-285750"/>
          <a:r>
            <a:rPr lang="en-US" sz="2400" i="0" spc="-100" dirty="0" smtClean="0">
              <a:solidFill>
                <a:srgbClr val="000000"/>
              </a:solidFill>
              <a:latin typeface="+mj-lt"/>
              <a:cs typeface=""/>
            </a:rPr>
            <a:t>Watched user activity in real time as to understand success of new features as they launch</a:t>
          </a:r>
          <a:endParaRPr lang="en-US" sz="2400" i="0" spc="-100" dirty="0">
            <a:solidFill>
              <a:srgbClr val="000000"/>
            </a:solidFill>
            <a:latin typeface="+mj-lt"/>
            <a:cs typeface=""/>
          </a:endParaRPr>
        </a:p>
      </dgm:t>
    </dgm:pt>
    <dgm:pt modelId="{44559392-6CF1-8048-96B3-0C7768DD5902}" type="parTrans" cxnId="{2F769F9A-495D-C243-A338-0655AC6F0364}">
      <dgm:prSet/>
      <dgm:spPr/>
      <dgm:t>
        <a:bodyPr/>
        <a:lstStyle/>
        <a:p>
          <a:endParaRPr lang="en-US"/>
        </a:p>
      </dgm:t>
    </dgm:pt>
    <dgm:pt modelId="{BC737850-A092-574E-8A63-C456091D1D90}" type="sibTrans" cxnId="{2F769F9A-495D-C243-A338-0655AC6F0364}">
      <dgm:prSet/>
      <dgm:spPr/>
      <dgm:t>
        <a:bodyPr/>
        <a:lstStyle/>
        <a:p>
          <a:endParaRPr lang="en-US"/>
        </a:p>
      </dgm:t>
    </dgm:pt>
    <dgm:pt modelId="{C2B8AE7F-C136-EF4F-9707-ABC024FA6313}">
      <dgm:prSet phldrT="[Text]" custT="1"/>
      <dgm:spPr/>
      <dgm:t>
        <a:bodyPr/>
        <a:lstStyle/>
        <a:p>
          <a:pPr marL="344488" indent="-285750" algn="l"/>
          <a:r>
            <a:rPr lang="en-US" sz="2400" i="1" spc="-100" dirty="0" smtClean="0">
              <a:solidFill>
                <a:srgbClr val="000000"/>
              </a:solidFill>
              <a:latin typeface="+mj-lt"/>
              <a:cs typeface=""/>
            </a:rPr>
            <a:t>“We have taken application performance troubleshooting for 72,000 customers to the next level.”</a:t>
          </a:r>
          <a:endParaRPr lang="en-US" sz="2400" i="1" spc="-100" dirty="0">
            <a:solidFill>
              <a:srgbClr val="000000"/>
            </a:solidFill>
            <a:latin typeface="+mj-lt"/>
            <a:cs typeface=""/>
          </a:endParaRPr>
        </a:p>
      </dgm:t>
    </dgm:pt>
    <dgm:pt modelId="{D629B721-5A98-1F4C-8E94-410532BDCD03}" type="parTrans" cxnId="{E9197482-C6F9-664D-B6FB-BFC0BA6D57B1}">
      <dgm:prSet/>
      <dgm:spPr/>
      <dgm:t>
        <a:bodyPr/>
        <a:lstStyle/>
        <a:p>
          <a:endParaRPr lang="en-US"/>
        </a:p>
      </dgm:t>
    </dgm:pt>
    <dgm:pt modelId="{98AFE009-50ED-454D-AB03-4EBC6CA3C69D}" type="sibTrans" cxnId="{E9197482-C6F9-664D-B6FB-BFC0BA6D57B1}">
      <dgm:prSet/>
      <dgm:spPr/>
      <dgm:t>
        <a:bodyPr/>
        <a:lstStyle/>
        <a:p>
          <a:endParaRPr lang="en-US"/>
        </a:p>
      </dgm:t>
    </dgm:pt>
    <dgm:pt modelId="{F7B809F6-7BA0-46A9-890C-B06C98381FF5}">
      <dgm:prSet phldrT="[Text]" custT="1"/>
      <dgm:spPr/>
      <dgm:t>
        <a:bodyPr/>
        <a:lstStyle/>
        <a:p>
          <a:pPr marL="284163" indent="-284163"/>
          <a:endParaRPr lang="en-US" sz="2600" i="0" spc="-100" dirty="0">
            <a:solidFill>
              <a:srgbClr val="000000"/>
            </a:solidFill>
          </a:endParaRPr>
        </a:p>
      </dgm:t>
    </dgm:pt>
    <dgm:pt modelId="{642EDEE0-E403-41CA-9F15-EE8FE7B5857B}" type="parTrans" cxnId="{77444B18-63B5-4D7D-A2BD-E4A95B94FC60}">
      <dgm:prSet/>
      <dgm:spPr/>
      <dgm:t>
        <a:bodyPr/>
        <a:lstStyle/>
        <a:p>
          <a:endParaRPr lang="en-US"/>
        </a:p>
      </dgm:t>
    </dgm:pt>
    <dgm:pt modelId="{73B330F0-DAA8-4297-B378-E6B96CD626B1}" type="sibTrans" cxnId="{77444B18-63B5-4D7D-A2BD-E4A95B94FC60}">
      <dgm:prSet/>
      <dgm:spPr/>
      <dgm:t>
        <a:bodyPr/>
        <a:lstStyle/>
        <a:p>
          <a:endParaRPr lang="en-US"/>
        </a:p>
      </dgm:t>
    </dgm:pt>
    <dgm:pt modelId="{CA1CED3E-31E8-4D68-9036-F6B201D10F1E}">
      <dgm:prSet phldrT="[Text]" custT="1"/>
      <dgm:spPr/>
      <dgm:t>
        <a:bodyPr/>
        <a:lstStyle/>
        <a:p>
          <a:pPr marL="344488" indent="-285750"/>
          <a:r>
            <a:rPr lang="en-US" sz="2400" i="1" spc="-100" dirty="0" smtClean="0">
              <a:solidFill>
                <a:srgbClr val="000000"/>
              </a:solidFill>
            </a:rPr>
            <a:t>“Splunk has enabled us to make data-driven decisions.”</a:t>
          </a:r>
          <a:endParaRPr lang="en-US" sz="2400" spc="-100" dirty="0">
            <a:solidFill>
              <a:srgbClr val="000000"/>
            </a:solidFill>
            <a:latin typeface="+mj-lt"/>
            <a:cs typeface=""/>
          </a:endParaRPr>
        </a:p>
      </dgm:t>
    </dgm:pt>
    <dgm:pt modelId="{CDAF2A1F-CCCD-48A3-BA7D-AE7F3F87FFFB}" type="parTrans" cxnId="{B4287349-9523-4C38-9DB5-13BA982E4807}">
      <dgm:prSet/>
      <dgm:spPr/>
      <dgm:t>
        <a:bodyPr/>
        <a:lstStyle/>
        <a:p>
          <a:endParaRPr lang="en-US"/>
        </a:p>
      </dgm:t>
    </dgm:pt>
    <dgm:pt modelId="{6ADD6A09-2069-4932-9C26-385D5FFD7F43}" type="sibTrans" cxnId="{B4287349-9523-4C38-9DB5-13BA982E4807}">
      <dgm:prSet/>
      <dgm:spPr/>
      <dgm:t>
        <a:bodyPr/>
        <a:lstStyle/>
        <a:p>
          <a:endParaRPr lang="en-US"/>
        </a:p>
      </dgm:t>
    </dgm:pt>
    <dgm:pt modelId="{DFABBB81-6D1B-4CBC-922A-8B78C5BA8897}">
      <dgm:prSet phldrT="[Text]" custT="1"/>
      <dgm:spPr/>
      <dgm:t>
        <a:bodyPr/>
        <a:lstStyle/>
        <a:p>
          <a:pPr marL="344488" indent="-285750"/>
          <a:r>
            <a:rPr lang="en-US" sz="2400" i="0" spc="-100" dirty="0" smtClean="0">
              <a:solidFill>
                <a:srgbClr val="000000"/>
              </a:solidFill>
              <a:latin typeface="+mj-lt"/>
              <a:cs typeface=""/>
            </a:rPr>
            <a:t>Performance teams live on Splunk every day, every hour</a:t>
          </a:r>
          <a:endParaRPr lang="en-US" sz="2400" i="0" spc="-100" dirty="0">
            <a:solidFill>
              <a:srgbClr val="000000"/>
            </a:solidFill>
            <a:latin typeface="+mj-lt"/>
            <a:cs typeface=""/>
          </a:endParaRPr>
        </a:p>
      </dgm:t>
    </dgm:pt>
    <dgm:pt modelId="{1FEBB78F-8708-4584-8EE8-543ED6FAE8B2}" type="parTrans" cxnId="{71CEA782-6149-405B-9A2F-B1894D0DAFD2}">
      <dgm:prSet/>
      <dgm:spPr/>
      <dgm:t>
        <a:bodyPr/>
        <a:lstStyle/>
        <a:p>
          <a:endParaRPr lang="en-US"/>
        </a:p>
      </dgm:t>
    </dgm:pt>
    <dgm:pt modelId="{B5853AC0-C848-4476-8DFD-6D4500B02B75}" type="sibTrans" cxnId="{71CEA782-6149-405B-9A2F-B1894D0DAFD2}">
      <dgm:prSet/>
      <dgm:spPr/>
      <dgm:t>
        <a:bodyPr/>
        <a:lstStyle/>
        <a:p>
          <a:endParaRPr lang="en-US"/>
        </a:p>
      </dgm:t>
    </dgm:pt>
    <dgm:pt modelId="{00820003-543D-47B3-90D3-3D43F2AA3AF6}" type="pres">
      <dgm:prSet presAssocID="{22CF18A3-C231-40D0-93D8-32F4399228F7}" presName="Name0" presStyleCnt="0">
        <dgm:presLayoutVars>
          <dgm:dir/>
          <dgm:animLvl val="lvl"/>
          <dgm:resizeHandles val="exact"/>
        </dgm:presLayoutVars>
      </dgm:prSet>
      <dgm:spPr/>
      <dgm:t>
        <a:bodyPr/>
        <a:lstStyle/>
        <a:p>
          <a:endParaRPr lang="en-US"/>
        </a:p>
      </dgm:t>
    </dgm:pt>
    <dgm:pt modelId="{82583C9A-CF33-4395-901A-1C76148B245A}" type="pres">
      <dgm:prSet presAssocID="{2B303720-8CAE-4A17-917B-1AF1147FE4B4}" presName="linNode" presStyleCnt="0"/>
      <dgm:spPr/>
    </dgm:pt>
    <dgm:pt modelId="{71D7DEDA-0175-469C-893F-473BDBF77F28}" type="pres">
      <dgm:prSet presAssocID="{2B303720-8CAE-4A17-917B-1AF1147FE4B4}" presName="parentText" presStyleLbl="node1" presStyleIdx="0" presStyleCnt="4">
        <dgm:presLayoutVars>
          <dgm:chMax val="1"/>
          <dgm:bulletEnabled val="1"/>
        </dgm:presLayoutVars>
      </dgm:prSet>
      <dgm:spPr/>
      <dgm:t>
        <a:bodyPr/>
        <a:lstStyle/>
        <a:p>
          <a:endParaRPr lang="en-US"/>
        </a:p>
      </dgm:t>
    </dgm:pt>
    <dgm:pt modelId="{7A046DAD-1A8F-4D4A-9615-6656F6A2254A}" type="pres">
      <dgm:prSet presAssocID="{2B303720-8CAE-4A17-917B-1AF1147FE4B4}" presName="descendantText" presStyleLbl="alignAccFollowNode1" presStyleIdx="0" presStyleCnt="4" custScaleY="111410" custLinFactNeighborX="-2432">
        <dgm:presLayoutVars>
          <dgm:bulletEnabled val="1"/>
        </dgm:presLayoutVars>
      </dgm:prSet>
      <dgm:spPr/>
      <dgm:t>
        <a:bodyPr/>
        <a:lstStyle/>
        <a:p>
          <a:endParaRPr lang="en-US"/>
        </a:p>
      </dgm:t>
    </dgm:pt>
    <dgm:pt modelId="{F711618C-528A-43A5-96CD-F02B7CF10846}" type="pres">
      <dgm:prSet presAssocID="{E3FBF302-9863-4690-A1F4-159EEFB5676B}" presName="sp" presStyleCnt="0"/>
      <dgm:spPr/>
    </dgm:pt>
    <dgm:pt modelId="{256D4B7C-E7B2-4439-8D68-D908C50C2021}" type="pres">
      <dgm:prSet presAssocID="{A6AB86DF-4A91-47EF-8248-8F32AC9C9535}" presName="linNode" presStyleCnt="0"/>
      <dgm:spPr/>
    </dgm:pt>
    <dgm:pt modelId="{CB9721E7-E01F-4E3A-8AD5-3837C2B79978}" type="pres">
      <dgm:prSet presAssocID="{A6AB86DF-4A91-47EF-8248-8F32AC9C9535}" presName="parentText" presStyleLbl="node1" presStyleIdx="1" presStyleCnt="4">
        <dgm:presLayoutVars>
          <dgm:chMax val="1"/>
          <dgm:bulletEnabled val="1"/>
        </dgm:presLayoutVars>
      </dgm:prSet>
      <dgm:spPr/>
      <dgm:t>
        <a:bodyPr/>
        <a:lstStyle/>
        <a:p>
          <a:endParaRPr lang="en-US"/>
        </a:p>
      </dgm:t>
    </dgm:pt>
    <dgm:pt modelId="{516ABD96-040B-4F59-AC6E-5C1A1CC58765}" type="pres">
      <dgm:prSet presAssocID="{A6AB86DF-4A91-47EF-8248-8F32AC9C9535}" presName="descendantText" presStyleLbl="alignAccFollowNode1" presStyleIdx="1" presStyleCnt="4" custLinFactNeighborX="-1152">
        <dgm:presLayoutVars>
          <dgm:bulletEnabled val="1"/>
        </dgm:presLayoutVars>
      </dgm:prSet>
      <dgm:spPr/>
      <dgm:t>
        <a:bodyPr/>
        <a:lstStyle/>
        <a:p>
          <a:endParaRPr lang="en-US"/>
        </a:p>
      </dgm:t>
    </dgm:pt>
    <dgm:pt modelId="{578A3825-1366-4C50-8FB3-5ECECB3CC3DA}" type="pres">
      <dgm:prSet presAssocID="{044D9676-E38F-487E-8772-378B4608B104}" presName="sp" presStyleCnt="0"/>
      <dgm:spPr/>
    </dgm:pt>
    <dgm:pt modelId="{21BE058D-3389-4FB0-A5AC-4B5B265C9398}" type="pres">
      <dgm:prSet presAssocID="{BFB95DBD-E530-4230-9B96-19112C269A84}" presName="linNode" presStyleCnt="0"/>
      <dgm:spPr/>
    </dgm:pt>
    <dgm:pt modelId="{3F1B6A03-AFC3-4D5E-AB9B-1CFC2587CDCD}" type="pres">
      <dgm:prSet presAssocID="{BFB95DBD-E530-4230-9B96-19112C269A84}" presName="parentText" presStyleLbl="node1" presStyleIdx="2" presStyleCnt="4">
        <dgm:presLayoutVars>
          <dgm:chMax val="1"/>
          <dgm:bulletEnabled val="1"/>
        </dgm:presLayoutVars>
      </dgm:prSet>
      <dgm:spPr/>
      <dgm:t>
        <a:bodyPr/>
        <a:lstStyle/>
        <a:p>
          <a:endParaRPr lang="en-US"/>
        </a:p>
      </dgm:t>
    </dgm:pt>
    <dgm:pt modelId="{417E7C58-D2B9-483A-A79E-8641AA723313}" type="pres">
      <dgm:prSet presAssocID="{BFB95DBD-E530-4230-9B96-19112C269A84}" presName="descendantText" presStyleLbl="alignAccFollowNode1" presStyleIdx="2" presStyleCnt="4">
        <dgm:presLayoutVars>
          <dgm:bulletEnabled val="1"/>
        </dgm:presLayoutVars>
      </dgm:prSet>
      <dgm:spPr/>
      <dgm:t>
        <a:bodyPr/>
        <a:lstStyle/>
        <a:p>
          <a:endParaRPr lang="en-US"/>
        </a:p>
      </dgm:t>
    </dgm:pt>
    <dgm:pt modelId="{5EA1901C-CED9-2448-8640-8A4CF0772547}" type="pres">
      <dgm:prSet presAssocID="{20170865-71D1-43F5-8E2D-247A54362794}" presName="sp" presStyleCnt="0"/>
      <dgm:spPr/>
    </dgm:pt>
    <dgm:pt modelId="{FC04B154-1F92-7941-BEAF-7A915924F4EA}" type="pres">
      <dgm:prSet presAssocID="{BB089DA2-69D6-5A4A-9114-5829F862A37C}" presName="linNode" presStyleCnt="0"/>
      <dgm:spPr/>
    </dgm:pt>
    <dgm:pt modelId="{EC4D7CBC-B1B3-124E-9A16-F9F534CBC311}" type="pres">
      <dgm:prSet presAssocID="{BB089DA2-69D6-5A4A-9114-5829F862A37C}" presName="parentText" presStyleLbl="node1" presStyleIdx="3" presStyleCnt="4">
        <dgm:presLayoutVars>
          <dgm:chMax val="1"/>
          <dgm:bulletEnabled val="1"/>
        </dgm:presLayoutVars>
      </dgm:prSet>
      <dgm:spPr/>
      <dgm:t>
        <a:bodyPr/>
        <a:lstStyle/>
        <a:p>
          <a:endParaRPr lang="en-US"/>
        </a:p>
      </dgm:t>
    </dgm:pt>
    <dgm:pt modelId="{CA4750F7-465D-594B-8B34-4C711A52274E}" type="pres">
      <dgm:prSet presAssocID="{BB089DA2-69D6-5A4A-9114-5829F862A37C}" presName="descendantText" presStyleLbl="alignAccFollowNode1" presStyleIdx="3" presStyleCnt="4">
        <dgm:presLayoutVars>
          <dgm:bulletEnabled val="1"/>
        </dgm:presLayoutVars>
      </dgm:prSet>
      <dgm:spPr/>
      <dgm:t>
        <a:bodyPr/>
        <a:lstStyle/>
        <a:p>
          <a:endParaRPr lang="en-US"/>
        </a:p>
      </dgm:t>
    </dgm:pt>
  </dgm:ptLst>
  <dgm:cxnLst>
    <dgm:cxn modelId="{D232E26A-E1E8-F049-AAE3-79219B604E2E}" srcId="{BB089DA2-69D6-5A4A-9114-5829F862A37C}" destId="{7E01B43F-DBD0-7A4E-A296-302585893250}" srcOrd="0" destOrd="0" parTransId="{1E1045BB-9835-A04E-8B0D-462791463B95}" sibTransId="{F989475A-77E8-444E-BD1D-6D49B371EC1D}"/>
    <dgm:cxn modelId="{51CE86E2-3D30-E643-9F42-7E6FA29E44A3}" type="presOf" srcId="{17CCB4FA-FF38-44FC-88A6-2489D461254D}" destId="{417E7C58-D2B9-483A-A79E-8641AA723313}" srcOrd="0" destOrd="0" presId="urn:microsoft.com/office/officeart/2005/8/layout/vList5"/>
    <dgm:cxn modelId="{D181B2A8-28B4-E442-8D09-4155F1DB5185}" type="presOf" srcId="{BFB95DBD-E530-4230-9B96-19112C269A84}" destId="{3F1B6A03-AFC3-4D5E-AB9B-1CFC2587CDCD}" srcOrd="0" destOrd="0" presId="urn:microsoft.com/office/officeart/2005/8/layout/vList5"/>
    <dgm:cxn modelId="{6E703E9E-B559-DB46-9DEC-D24D0EEE7E6D}" srcId="{A6AB86DF-4A91-47EF-8248-8F32AC9C9535}" destId="{AD71B69A-4110-6340-8377-E0A2962A03EC}" srcOrd="3" destOrd="0" parTransId="{FB6CE831-28E6-E147-AD32-BD5F2DF3B69F}" sibTransId="{D44DB220-70B3-1442-8EAA-B15A1CC9E275}"/>
    <dgm:cxn modelId="{8DEAC04A-8792-6D49-93DF-18241C1F6B6B}" type="presOf" srcId="{AD71B69A-4110-6340-8377-E0A2962A03EC}" destId="{516ABD96-040B-4F59-AC6E-5C1A1CC58765}" srcOrd="0" destOrd="3" presId="urn:microsoft.com/office/officeart/2005/8/layout/vList5"/>
    <dgm:cxn modelId="{B4287349-9523-4C38-9DB5-13BA982E4807}" srcId="{BB089DA2-69D6-5A4A-9114-5829F862A37C}" destId="{CA1CED3E-31E8-4D68-9036-F6B201D10F1E}" srcOrd="1" destOrd="0" parTransId="{CDAF2A1F-CCCD-48A3-BA7D-AE7F3F87FFFB}" sibTransId="{6ADD6A09-2069-4932-9C26-385D5FFD7F43}"/>
    <dgm:cxn modelId="{D0302051-2FB6-5C4D-9C6E-A9D6AA0D66D6}" type="presOf" srcId="{BB089DA2-69D6-5A4A-9114-5829F862A37C}" destId="{EC4D7CBC-B1B3-124E-9A16-F9F534CBC311}" srcOrd="0" destOrd="0" presId="urn:microsoft.com/office/officeart/2005/8/layout/vList5"/>
    <dgm:cxn modelId="{3702D711-4F71-43DD-B4CE-82A93C33FE74}" type="presOf" srcId="{CA1CED3E-31E8-4D68-9036-F6B201D10F1E}" destId="{CA4750F7-465D-594B-8B34-4C711A52274E}" srcOrd="0" destOrd="1" presId="urn:microsoft.com/office/officeart/2005/8/layout/vList5"/>
    <dgm:cxn modelId="{CBDA8777-644F-4123-817A-7F1A7E769308}" srcId="{22CF18A3-C231-40D0-93D8-32F4399228F7}" destId="{A6AB86DF-4A91-47EF-8248-8F32AC9C9535}" srcOrd="1" destOrd="0" parTransId="{919296C7-4C7B-4A12-989A-91CF2E348CB8}" sibTransId="{044D9676-E38F-487E-8772-378B4608B104}"/>
    <dgm:cxn modelId="{E9197482-C6F9-664D-B6FB-BFC0BA6D57B1}" srcId="{2B303720-8CAE-4A17-917B-1AF1147FE4B4}" destId="{C2B8AE7F-C136-EF4F-9707-ABC024FA6313}" srcOrd="0" destOrd="0" parTransId="{D629B721-5A98-1F4C-8E94-410532BDCD03}" sibTransId="{98AFE009-50ED-454D-AB03-4EBC6CA3C69D}"/>
    <dgm:cxn modelId="{5CA8911D-4CFA-A848-9336-2318BCDB47F0}" type="presOf" srcId="{7E01B43F-DBD0-7A4E-A296-302585893250}" destId="{CA4750F7-465D-594B-8B34-4C711A52274E}" srcOrd="0" destOrd="0" presId="urn:microsoft.com/office/officeart/2005/8/layout/vList5"/>
    <dgm:cxn modelId="{0024AA48-6CD5-E548-8110-F316B84C12D0}" type="presOf" srcId="{22CF18A3-C231-40D0-93D8-32F4399228F7}" destId="{00820003-543D-47B3-90D3-3D43F2AA3AF6}" srcOrd="0" destOrd="0" presId="urn:microsoft.com/office/officeart/2005/8/layout/vList5"/>
    <dgm:cxn modelId="{CA795F82-D957-804E-8D32-17CA7B30E32F}" srcId="{22CF18A3-C231-40D0-93D8-32F4399228F7}" destId="{BB089DA2-69D6-5A4A-9114-5829F862A37C}" srcOrd="3" destOrd="0" parTransId="{117C0B50-B074-7546-A382-CE31F9E3A428}" sibTransId="{AF084DC7-C987-FF41-B2EE-36F84A613A90}"/>
    <dgm:cxn modelId="{30E2F2E3-4194-436E-B705-C7AB7612206F}" srcId="{BFB95DBD-E530-4230-9B96-19112C269A84}" destId="{17CCB4FA-FF38-44FC-88A6-2489D461254D}" srcOrd="0" destOrd="0" parTransId="{BB7E2DE0-59DF-4237-B3C2-6DB2EFB45B4C}" sibTransId="{C3E340CF-9B78-490B-928E-E19EF22ADEAB}"/>
    <dgm:cxn modelId="{997628ED-A310-4077-9273-A42CF0293CA0}" type="presOf" srcId="{F7B809F6-7BA0-46A9-890C-B06C98381FF5}" destId="{516ABD96-040B-4F59-AC6E-5C1A1CC58765}" srcOrd="0" destOrd="0" presId="urn:microsoft.com/office/officeart/2005/8/layout/vList5"/>
    <dgm:cxn modelId="{30A389B8-AABB-4AFC-851C-E729C3DA0EA6}" type="presOf" srcId="{DFABBB81-6D1B-4CBC-922A-8B78C5BA8897}" destId="{516ABD96-040B-4F59-AC6E-5C1A1CC58765}" srcOrd="0" destOrd="2" presId="urn:microsoft.com/office/officeart/2005/8/layout/vList5"/>
    <dgm:cxn modelId="{550AF2E8-E96B-4F29-8819-82BEA923EA0A}" srcId="{22CF18A3-C231-40D0-93D8-32F4399228F7}" destId="{2B303720-8CAE-4A17-917B-1AF1147FE4B4}" srcOrd="0" destOrd="0" parTransId="{AAA9A013-DB40-407D-8AA8-7D70664513C8}" sibTransId="{E3FBF302-9863-4690-A1F4-159EEFB5676B}"/>
    <dgm:cxn modelId="{E5D8DFAF-0E6E-0E47-B758-3ADFEA3D6C25}" type="presOf" srcId="{C2B8AE7F-C136-EF4F-9707-ABC024FA6313}" destId="{7A046DAD-1A8F-4D4A-9615-6656F6A2254A}" srcOrd="0" destOrd="0" presId="urn:microsoft.com/office/officeart/2005/8/layout/vList5"/>
    <dgm:cxn modelId="{58312E40-13BF-494F-ABDF-0F83667FAE1B}" type="presOf" srcId="{98719B07-CCAF-F646-A483-B14DBB325D81}" destId="{516ABD96-040B-4F59-AC6E-5C1A1CC58765}" srcOrd="0" destOrd="4" presId="urn:microsoft.com/office/officeart/2005/8/layout/vList5"/>
    <dgm:cxn modelId="{4D65823D-87A9-2C45-AE76-E34CE61560A2}" type="presOf" srcId="{A6AB86DF-4A91-47EF-8248-8F32AC9C9535}" destId="{CB9721E7-E01F-4E3A-8AD5-3837C2B79978}" srcOrd="0" destOrd="0" presId="urn:microsoft.com/office/officeart/2005/8/layout/vList5"/>
    <dgm:cxn modelId="{77444B18-63B5-4D7D-A2BD-E4A95B94FC60}" srcId="{A6AB86DF-4A91-47EF-8248-8F32AC9C9535}" destId="{F7B809F6-7BA0-46A9-890C-B06C98381FF5}" srcOrd="0" destOrd="0" parTransId="{642EDEE0-E403-41CA-9F15-EE8FE7B5857B}" sibTransId="{73B330F0-DAA8-4297-B378-E6B96CD626B1}"/>
    <dgm:cxn modelId="{2F769F9A-495D-C243-A338-0655AC6F0364}" srcId="{A6AB86DF-4A91-47EF-8248-8F32AC9C9535}" destId="{4B563468-387B-AB43-90B7-FA43BC940D8A}" srcOrd="1" destOrd="0" parTransId="{44559392-6CF1-8048-96B3-0C7768DD5902}" sibTransId="{BC737850-A092-574E-8A63-C456091D1D90}"/>
    <dgm:cxn modelId="{B399FCB4-6919-8F42-B89D-E6587E18E174}" type="presOf" srcId="{2B303720-8CAE-4A17-917B-1AF1147FE4B4}" destId="{71D7DEDA-0175-469C-893F-473BDBF77F28}" srcOrd="0" destOrd="0" presId="urn:microsoft.com/office/officeart/2005/8/layout/vList5"/>
    <dgm:cxn modelId="{C8DA2BE7-9088-40FD-9442-5259210F4827}" srcId="{22CF18A3-C231-40D0-93D8-32F4399228F7}" destId="{BFB95DBD-E530-4230-9B96-19112C269A84}" srcOrd="2" destOrd="0" parTransId="{06D539DE-9B89-4625-91E8-0999988D01FD}" sibTransId="{20170865-71D1-43F5-8E2D-247A54362794}"/>
    <dgm:cxn modelId="{4CA9C564-A4E8-E44C-A4B0-C88E01F314C6}" type="presOf" srcId="{4B563468-387B-AB43-90B7-FA43BC940D8A}" destId="{516ABD96-040B-4F59-AC6E-5C1A1CC58765}" srcOrd="0" destOrd="1" presId="urn:microsoft.com/office/officeart/2005/8/layout/vList5"/>
    <dgm:cxn modelId="{1F7206E3-018A-E046-A4D1-CD568657DACE}" srcId="{A6AB86DF-4A91-47EF-8248-8F32AC9C9535}" destId="{98719B07-CCAF-F646-A483-B14DBB325D81}" srcOrd="4" destOrd="0" parTransId="{C423BDF7-13C0-5447-9E16-2F7BAC8E0FC2}" sibTransId="{445248A7-5FE1-A046-A600-48892D5E78AF}"/>
    <dgm:cxn modelId="{71CEA782-6149-405B-9A2F-B1894D0DAFD2}" srcId="{A6AB86DF-4A91-47EF-8248-8F32AC9C9535}" destId="{DFABBB81-6D1B-4CBC-922A-8B78C5BA8897}" srcOrd="2" destOrd="0" parTransId="{1FEBB78F-8708-4584-8EE8-543ED6FAE8B2}" sibTransId="{B5853AC0-C848-4476-8DFD-6D4500B02B75}"/>
    <dgm:cxn modelId="{ABAA8BD9-EAD8-374F-89F0-AC86FA3653C2}" type="presParOf" srcId="{00820003-543D-47B3-90D3-3D43F2AA3AF6}" destId="{82583C9A-CF33-4395-901A-1C76148B245A}" srcOrd="0" destOrd="0" presId="urn:microsoft.com/office/officeart/2005/8/layout/vList5"/>
    <dgm:cxn modelId="{5BB69C90-7A71-9A43-85D0-CB8362DFEAB4}" type="presParOf" srcId="{82583C9A-CF33-4395-901A-1C76148B245A}" destId="{71D7DEDA-0175-469C-893F-473BDBF77F28}" srcOrd="0" destOrd="0" presId="urn:microsoft.com/office/officeart/2005/8/layout/vList5"/>
    <dgm:cxn modelId="{469FE08C-758E-6041-A4B5-C3044C920A84}" type="presParOf" srcId="{82583C9A-CF33-4395-901A-1C76148B245A}" destId="{7A046DAD-1A8F-4D4A-9615-6656F6A2254A}" srcOrd="1" destOrd="0" presId="urn:microsoft.com/office/officeart/2005/8/layout/vList5"/>
    <dgm:cxn modelId="{EDF3915C-7166-1A43-8B19-08DBCCE5F667}" type="presParOf" srcId="{00820003-543D-47B3-90D3-3D43F2AA3AF6}" destId="{F711618C-528A-43A5-96CD-F02B7CF10846}" srcOrd="1" destOrd="0" presId="urn:microsoft.com/office/officeart/2005/8/layout/vList5"/>
    <dgm:cxn modelId="{1AF79020-943E-FC46-AD47-D2839D4A484B}" type="presParOf" srcId="{00820003-543D-47B3-90D3-3D43F2AA3AF6}" destId="{256D4B7C-E7B2-4439-8D68-D908C50C2021}" srcOrd="2" destOrd="0" presId="urn:microsoft.com/office/officeart/2005/8/layout/vList5"/>
    <dgm:cxn modelId="{1A543759-5090-3D4B-A199-35F5940AD9CD}" type="presParOf" srcId="{256D4B7C-E7B2-4439-8D68-D908C50C2021}" destId="{CB9721E7-E01F-4E3A-8AD5-3837C2B79978}" srcOrd="0" destOrd="0" presId="urn:microsoft.com/office/officeart/2005/8/layout/vList5"/>
    <dgm:cxn modelId="{AAC26D16-FBDF-1A4C-A407-3B530830FBB3}" type="presParOf" srcId="{256D4B7C-E7B2-4439-8D68-D908C50C2021}" destId="{516ABD96-040B-4F59-AC6E-5C1A1CC58765}" srcOrd="1" destOrd="0" presId="urn:microsoft.com/office/officeart/2005/8/layout/vList5"/>
    <dgm:cxn modelId="{4D3C30AA-DCCF-DC45-B363-A5CF69BA2DA6}" type="presParOf" srcId="{00820003-543D-47B3-90D3-3D43F2AA3AF6}" destId="{578A3825-1366-4C50-8FB3-5ECECB3CC3DA}" srcOrd="3" destOrd="0" presId="urn:microsoft.com/office/officeart/2005/8/layout/vList5"/>
    <dgm:cxn modelId="{0BA21988-EA4A-7C41-849E-35111659E350}" type="presParOf" srcId="{00820003-543D-47B3-90D3-3D43F2AA3AF6}" destId="{21BE058D-3389-4FB0-A5AC-4B5B265C9398}" srcOrd="4" destOrd="0" presId="urn:microsoft.com/office/officeart/2005/8/layout/vList5"/>
    <dgm:cxn modelId="{CE3FD067-5565-0F45-AC71-7CDEC49CDFD5}" type="presParOf" srcId="{21BE058D-3389-4FB0-A5AC-4B5B265C9398}" destId="{3F1B6A03-AFC3-4D5E-AB9B-1CFC2587CDCD}" srcOrd="0" destOrd="0" presId="urn:microsoft.com/office/officeart/2005/8/layout/vList5"/>
    <dgm:cxn modelId="{2552A5C1-E8DF-1B43-A452-3A4DEB661E88}" type="presParOf" srcId="{21BE058D-3389-4FB0-A5AC-4B5B265C9398}" destId="{417E7C58-D2B9-483A-A79E-8641AA723313}" srcOrd="1" destOrd="0" presId="urn:microsoft.com/office/officeart/2005/8/layout/vList5"/>
    <dgm:cxn modelId="{F651D40F-0059-6C45-A314-1B2EF4B4DC13}" type="presParOf" srcId="{00820003-543D-47B3-90D3-3D43F2AA3AF6}" destId="{5EA1901C-CED9-2448-8640-8A4CF0772547}" srcOrd="5" destOrd="0" presId="urn:microsoft.com/office/officeart/2005/8/layout/vList5"/>
    <dgm:cxn modelId="{9C177EF0-AC6F-564D-86A2-F070F1299069}" type="presParOf" srcId="{00820003-543D-47B3-90D3-3D43F2AA3AF6}" destId="{FC04B154-1F92-7941-BEAF-7A915924F4EA}" srcOrd="6" destOrd="0" presId="urn:microsoft.com/office/officeart/2005/8/layout/vList5"/>
    <dgm:cxn modelId="{8713EA8C-3417-054B-A689-9F2E192B3A7D}" type="presParOf" srcId="{FC04B154-1F92-7941-BEAF-7A915924F4EA}" destId="{EC4D7CBC-B1B3-124E-9A16-F9F534CBC311}" srcOrd="0" destOrd="0" presId="urn:microsoft.com/office/officeart/2005/8/layout/vList5"/>
    <dgm:cxn modelId="{5551D4E6-1C8A-C64D-AD56-78DC5A0CED54}" type="presParOf" srcId="{FC04B154-1F92-7941-BEAF-7A915924F4EA}" destId="{CA4750F7-465D-594B-8B34-4C711A52274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046DAD-1A8F-4D4A-9615-6656F6A2254A}">
      <dsp:nvSpPr>
        <dsp:cNvPr id="0" name=""/>
        <dsp:cNvSpPr/>
      </dsp:nvSpPr>
      <dsp:spPr>
        <a:xfrm rot="5400000">
          <a:off x="6651932" y="-2498040"/>
          <a:ext cx="2075399" cy="7331698"/>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403225" lvl="1" indent="-236538" algn="l" defTabSz="1111250">
            <a:lnSpc>
              <a:spcPct val="90000"/>
            </a:lnSpc>
            <a:spcBef>
              <a:spcPct val="0"/>
            </a:spcBef>
            <a:spcAft>
              <a:spcPct val="15000"/>
            </a:spcAft>
            <a:buChar char="••"/>
          </a:pPr>
          <a:r>
            <a:rPr lang="en-US" sz="2500" kern="1200" spc="-100" dirty="0" smtClean="0">
              <a:solidFill>
                <a:srgbClr val="FF0000"/>
              </a:solidFill>
            </a:rPr>
            <a:t>1/2 TB of raw data per day, 180 TB per year</a:t>
          </a:r>
          <a:endParaRPr lang="en-US" sz="2500" kern="1200" spc="-100" dirty="0">
            <a:solidFill>
              <a:srgbClr val="FF0000"/>
            </a:solidFill>
          </a:endParaRPr>
        </a:p>
        <a:p>
          <a:pPr marL="403225" lvl="1" indent="-236538" algn="l" defTabSz="1111250">
            <a:lnSpc>
              <a:spcPct val="90000"/>
            </a:lnSpc>
            <a:spcBef>
              <a:spcPct val="0"/>
            </a:spcBef>
            <a:spcAft>
              <a:spcPct val="15000"/>
            </a:spcAft>
            <a:buChar char="••"/>
          </a:pPr>
          <a:r>
            <a:rPr lang="en-US" sz="2500" kern="1200" spc="-100" dirty="0" smtClean="0">
              <a:solidFill>
                <a:srgbClr val="FF0000"/>
              </a:solidFill>
            </a:rPr>
            <a:t>400M transactions per day, 140B transactions per year</a:t>
          </a:r>
          <a:endParaRPr lang="en-US" sz="2500" kern="1200" spc="-100" dirty="0">
            <a:solidFill>
              <a:srgbClr val="FF0000"/>
            </a:solidFill>
          </a:endParaRPr>
        </a:p>
        <a:p>
          <a:pPr marL="403225" lvl="1" indent="-236538" algn="l" defTabSz="1111250">
            <a:lnSpc>
              <a:spcPct val="90000"/>
            </a:lnSpc>
            <a:spcBef>
              <a:spcPct val="0"/>
            </a:spcBef>
            <a:spcAft>
              <a:spcPct val="15000"/>
            </a:spcAft>
            <a:buChar char="••"/>
          </a:pPr>
          <a:r>
            <a:rPr lang="en-US" sz="2500" kern="1200" spc="-100" dirty="0" smtClean="0"/>
            <a:t>Critical to reduce MTTR and align R&amp;D and Operations</a:t>
          </a:r>
          <a:endParaRPr lang="en-US" sz="2500" kern="1200" spc="-100" dirty="0"/>
        </a:p>
        <a:p>
          <a:pPr marL="403225" lvl="1" indent="-236538" algn="l" defTabSz="1111250">
            <a:lnSpc>
              <a:spcPct val="90000"/>
            </a:lnSpc>
            <a:spcBef>
              <a:spcPct val="0"/>
            </a:spcBef>
            <a:spcAft>
              <a:spcPct val="15000"/>
            </a:spcAft>
            <a:buChar char="••"/>
          </a:pPr>
          <a:r>
            <a:rPr lang="en-US" sz="2500" kern="1200" spc="-100" dirty="0" smtClean="0"/>
            <a:t>Critical for keeping Ops, R&amp;D and Security teams happy</a:t>
          </a:r>
          <a:endParaRPr lang="en-US" sz="2500" kern="1200" spc="-100" dirty="0"/>
        </a:p>
      </dsp:txBody>
      <dsp:txXfrm rot="-5400000">
        <a:off x="4023783" y="231422"/>
        <a:ext cx="7230385" cy="1872773"/>
      </dsp:txXfrm>
    </dsp:sp>
    <dsp:sp modelId="{71D7DEDA-0175-469C-893F-473BDBF77F28}">
      <dsp:nvSpPr>
        <dsp:cNvPr id="0" name=""/>
        <dsp:cNvSpPr/>
      </dsp:nvSpPr>
      <dsp:spPr>
        <a:xfrm>
          <a:off x="0" y="3528"/>
          <a:ext cx="4124080" cy="23285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n-US" sz="3500" kern="1200" spc="-100" dirty="0" smtClean="0"/>
            <a:t>Need for centralized view across datacenters, pods, log types </a:t>
          </a:r>
          <a:endParaRPr lang="en-US" sz="3500" kern="1200" spc="-100" dirty="0"/>
        </a:p>
      </dsp:txBody>
      <dsp:txXfrm>
        <a:off x="113671" y="117199"/>
        <a:ext cx="3896738" cy="2101218"/>
      </dsp:txXfrm>
    </dsp:sp>
    <dsp:sp modelId="{516ABD96-040B-4F59-AC6E-5C1A1CC58765}">
      <dsp:nvSpPr>
        <dsp:cNvPr id="0" name=""/>
        <dsp:cNvSpPr/>
      </dsp:nvSpPr>
      <dsp:spPr>
        <a:xfrm rot="5400000">
          <a:off x="6810995" y="-53051"/>
          <a:ext cx="1862848" cy="7331698"/>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403225" lvl="1" indent="-284163" algn="l" defTabSz="1111250">
            <a:lnSpc>
              <a:spcPct val="90000"/>
            </a:lnSpc>
            <a:spcBef>
              <a:spcPct val="0"/>
            </a:spcBef>
            <a:spcAft>
              <a:spcPct val="15000"/>
            </a:spcAft>
            <a:buChar char="••"/>
          </a:pPr>
          <a:r>
            <a:rPr lang="en-US" sz="2500" kern="1200" spc="-100" dirty="0" smtClean="0"/>
            <a:t>Need for instant insights into performance issues</a:t>
          </a:r>
          <a:endParaRPr lang="en-US" sz="2500" kern="1200" spc="-100" dirty="0"/>
        </a:p>
        <a:p>
          <a:pPr marL="403225" lvl="1" indent="-284163" algn="l" defTabSz="1111250">
            <a:lnSpc>
              <a:spcPct val="90000"/>
            </a:lnSpc>
            <a:spcBef>
              <a:spcPct val="0"/>
            </a:spcBef>
            <a:spcAft>
              <a:spcPct val="15000"/>
            </a:spcAft>
            <a:buChar char="••"/>
          </a:pPr>
          <a:r>
            <a:rPr lang="en-US" sz="2500" kern="1200" spc="-100" dirty="0" smtClean="0"/>
            <a:t>Real-time feedback on user behavior critical to new product/feature launches </a:t>
          </a:r>
          <a:endParaRPr lang="en-US" sz="2500" kern="1200" spc="-100" dirty="0"/>
        </a:p>
        <a:p>
          <a:pPr marL="403225" lvl="1" indent="-284163" algn="l" defTabSz="1111250">
            <a:lnSpc>
              <a:spcPct val="90000"/>
            </a:lnSpc>
            <a:spcBef>
              <a:spcPct val="0"/>
            </a:spcBef>
            <a:spcAft>
              <a:spcPct val="15000"/>
            </a:spcAft>
            <a:buChar char="••"/>
          </a:pPr>
          <a:r>
            <a:rPr lang="en-US" sz="2500" kern="1200" spc="-100" dirty="0" smtClean="0"/>
            <a:t>Historical trending versus real-time views</a:t>
          </a:r>
          <a:endParaRPr lang="en-US" sz="2500" kern="1200" spc="-100" dirty="0"/>
        </a:p>
      </dsp:txBody>
      <dsp:txXfrm rot="-5400000">
        <a:off x="4076571" y="2772310"/>
        <a:ext cx="7240761" cy="1680974"/>
      </dsp:txXfrm>
    </dsp:sp>
    <dsp:sp modelId="{CB9721E7-E01F-4E3A-8AD5-3837C2B79978}">
      <dsp:nvSpPr>
        <dsp:cNvPr id="0" name=""/>
        <dsp:cNvSpPr/>
      </dsp:nvSpPr>
      <dsp:spPr>
        <a:xfrm>
          <a:off x="0" y="2448517"/>
          <a:ext cx="4124080" cy="23285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n-US" sz="3500" kern="1200" spc="-100" dirty="0" smtClean="0"/>
            <a:t>Need for real time results</a:t>
          </a:r>
          <a:endParaRPr lang="en-US" sz="3500" kern="1200" spc="-100" dirty="0"/>
        </a:p>
      </dsp:txBody>
      <dsp:txXfrm>
        <a:off x="113671" y="2562188"/>
        <a:ext cx="3896738" cy="2101218"/>
      </dsp:txXfrm>
    </dsp:sp>
    <dsp:sp modelId="{417E7C58-D2B9-483A-A79E-8641AA723313}">
      <dsp:nvSpPr>
        <dsp:cNvPr id="0" name=""/>
        <dsp:cNvSpPr/>
      </dsp:nvSpPr>
      <dsp:spPr>
        <a:xfrm rot="5400000">
          <a:off x="6858505" y="2391937"/>
          <a:ext cx="1862848" cy="7331698"/>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344488" lvl="1" indent="-285750" algn="l" defTabSz="1111250">
            <a:lnSpc>
              <a:spcPct val="90000"/>
            </a:lnSpc>
            <a:spcBef>
              <a:spcPct val="0"/>
            </a:spcBef>
            <a:spcAft>
              <a:spcPct val="15000"/>
            </a:spcAft>
            <a:buChar char="••"/>
          </a:pPr>
          <a:r>
            <a:rPr lang="en-US" sz="2500" kern="1200" spc="-100" dirty="0" smtClean="0"/>
            <a:t>Users get easy to use, secure access to relevant data</a:t>
          </a:r>
          <a:endParaRPr lang="en-US" sz="2500" kern="1200" spc="-100" dirty="0"/>
        </a:p>
        <a:p>
          <a:pPr marL="344488" lvl="1" indent="-285750" algn="l" defTabSz="1111250">
            <a:lnSpc>
              <a:spcPct val="90000"/>
            </a:lnSpc>
            <a:spcBef>
              <a:spcPct val="0"/>
            </a:spcBef>
            <a:spcAft>
              <a:spcPct val="15000"/>
            </a:spcAft>
            <a:buChar char="••"/>
          </a:pPr>
          <a:r>
            <a:rPr lang="en-US" sz="2500" kern="1200" spc="-100" dirty="0" smtClean="0"/>
            <a:t>System is easy to maintain, scales easily and adapts to new and changing forms of data</a:t>
          </a:r>
          <a:endParaRPr lang="en-US" sz="2500" kern="1200" spc="-100" dirty="0"/>
        </a:p>
      </dsp:txBody>
      <dsp:txXfrm rot="-5400000">
        <a:off x="4124081" y="5217299"/>
        <a:ext cx="7240761" cy="1680974"/>
      </dsp:txXfrm>
    </dsp:sp>
    <dsp:sp modelId="{3F1B6A03-AFC3-4D5E-AB9B-1CFC2587CDCD}">
      <dsp:nvSpPr>
        <dsp:cNvPr id="0" name=""/>
        <dsp:cNvSpPr/>
      </dsp:nvSpPr>
      <dsp:spPr>
        <a:xfrm>
          <a:off x="0" y="4893505"/>
          <a:ext cx="4124080" cy="23285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n-US" sz="3500" kern="1200" spc="-100" dirty="0" smtClean="0"/>
            <a:t>Need for low overhead</a:t>
          </a:r>
          <a:endParaRPr lang="en-US" sz="3500" kern="1200" spc="-100" dirty="0"/>
        </a:p>
      </dsp:txBody>
      <dsp:txXfrm>
        <a:off x="113671" y="5007176"/>
        <a:ext cx="3896738" cy="21012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046DAD-1A8F-4D4A-9615-6656F6A2254A}">
      <dsp:nvSpPr>
        <dsp:cNvPr id="0" name=""/>
        <dsp:cNvSpPr/>
      </dsp:nvSpPr>
      <dsp:spPr>
        <a:xfrm rot="5400000">
          <a:off x="6914501" y="-2792550"/>
          <a:ext cx="1550260" cy="7331698"/>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344488" lvl="1" indent="-285750" algn="l" defTabSz="1066800">
            <a:lnSpc>
              <a:spcPct val="90000"/>
            </a:lnSpc>
            <a:spcBef>
              <a:spcPct val="0"/>
            </a:spcBef>
            <a:spcAft>
              <a:spcPct val="15000"/>
            </a:spcAft>
            <a:buChar char="••"/>
          </a:pPr>
          <a:r>
            <a:rPr lang="en-US" sz="2400" i="1" kern="1200" spc="-100" dirty="0" smtClean="0">
              <a:solidFill>
                <a:srgbClr val="000000"/>
              </a:solidFill>
              <a:latin typeface="+mj-lt"/>
              <a:cs typeface=""/>
            </a:rPr>
            <a:t>“We have taken application performance troubleshooting for 72,000 customers to the next level.”</a:t>
          </a:r>
          <a:endParaRPr lang="en-US" sz="2400" i="1" kern="1200" spc="-100" dirty="0">
            <a:solidFill>
              <a:srgbClr val="000000"/>
            </a:solidFill>
            <a:latin typeface="+mj-lt"/>
            <a:cs typeface=""/>
          </a:endParaRPr>
        </a:p>
      </dsp:txBody>
      <dsp:txXfrm rot="-5400000">
        <a:off x="4023783" y="173845"/>
        <a:ext cx="7256021" cy="1398906"/>
      </dsp:txXfrm>
    </dsp:sp>
    <dsp:sp modelId="{71D7DEDA-0175-469C-893F-473BDBF77F28}">
      <dsp:nvSpPr>
        <dsp:cNvPr id="0" name=""/>
        <dsp:cNvSpPr/>
      </dsp:nvSpPr>
      <dsp:spPr>
        <a:xfrm>
          <a:off x="0" y="3616"/>
          <a:ext cx="4124080" cy="173936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a:lnSpc>
              <a:spcPct val="90000"/>
            </a:lnSpc>
            <a:spcBef>
              <a:spcPct val="0"/>
            </a:spcBef>
            <a:spcAft>
              <a:spcPct val="35000"/>
            </a:spcAft>
          </a:pPr>
          <a:r>
            <a:rPr lang="en-US" sz="2900" kern="1200" dirty="0" smtClean="0"/>
            <a:t>Need for centralized view across datacenters, pods, log types </a:t>
          </a:r>
          <a:endParaRPr lang="en-US" sz="2900" kern="1200" dirty="0"/>
        </a:p>
      </dsp:txBody>
      <dsp:txXfrm>
        <a:off x="84909" y="88525"/>
        <a:ext cx="3954262" cy="1569546"/>
      </dsp:txXfrm>
    </dsp:sp>
    <dsp:sp modelId="{516ABD96-040B-4F59-AC6E-5C1A1CC58765}">
      <dsp:nvSpPr>
        <dsp:cNvPr id="0" name=""/>
        <dsp:cNvSpPr/>
      </dsp:nvSpPr>
      <dsp:spPr>
        <a:xfrm rot="5400000">
          <a:off x="7046674" y="-966218"/>
          <a:ext cx="1391491" cy="7331698"/>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4163" lvl="1" indent="-284163" algn="l" defTabSz="1155700">
            <a:lnSpc>
              <a:spcPct val="90000"/>
            </a:lnSpc>
            <a:spcBef>
              <a:spcPct val="0"/>
            </a:spcBef>
            <a:spcAft>
              <a:spcPct val="15000"/>
            </a:spcAft>
            <a:buChar char="••"/>
          </a:pPr>
          <a:endParaRPr lang="en-US" sz="2600" i="0" kern="1200" spc="-100" dirty="0">
            <a:solidFill>
              <a:srgbClr val="000000"/>
            </a:solidFill>
          </a:endParaRPr>
        </a:p>
        <a:p>
          <a:pPr marL="344488" lvl="1" indent="-285750" algn="l" defTabSz="1066800">
            <a:lnSpc>
              <a:spcPct val="90000"/>
            </a:lnSpc>
            <a:spcBef>
              <a:spcPct val="0"/>
            </a:spcBef>
            <a:spcAft>
              <a:spcPct val="15000"/>
            </a:spcAft>
            <a:buChar char="••"/>
          </a:pPr>
          <a:r>
            <a:rPr lang="en-US" sz="2400" i="0" kern="1200" spc="-100" dirty="0" smtClean="0">
              <a:solidFill>
                <a:srgbClr val="000000"/>
              </a:solidFill>
              <a:latin typeface="+mj-lt"/>
              <a:cs typeface=""/>
            </a:rPr>
            <a:t>Watched user activity in real time as to understand success of new features as they launch</a:t>
          </a:r>
          <a:endParaRPr lang="en-US" sz="2400" i="0" kern="1200" spc="-100" dirty="0">
            <a:solidFill>
              <a:srgbClr val="000000"/>
            </a:solidFill>
            <a:latin typeface="+mj-lt"/>
            <a:cs typeface=""/>
          </a:endParaRPr>
        </a:p>
        <a:p>
          <a:pPr marL="344488" lvl="1" indent="-285750" algn="l" defTabSz="1066800">
            <a:lnSpc>
              <a:spcPct val="90000"/>
            </a:lnSpc>
            <a:spcBef>
              <a:spcPct val="0"/>
            </a:spcBef>
            <a:spcAft>
              <a:spcPct val="15000"/>
            </a:spcAft>
            <a:buChar char="••"/>
          </a:pPr>
          <a:r>
            <a:rPr lang="en-US" sz="2400" i="0" kern="1200" spc="-100" dirty="0" smtClean="0">
              <a:solidFill>
                <a:srgbClr val="000000"/>
              </a:solidFill>
              <a:latin typeface="+mj-lt"/>
              <a:cs typeface=""/>
            </a:rPr>
            <a:t>Performance teams live on Splunk every day, every hour</a:t>
          </a:r>
          <a:endParaRPr lang="en-US" sz="2400" i="0" kern="1200" spc="-100" dirty="0">
            <a:solidFill>
              <a:srgbClr val="000000"/>
            </a:solidFill>
            <a:latin typeface="+mj-lt"/>
            <a:cs typeface=""/>
          </a:endParaRPr>
        </a:p>
        <a:p>
          <a:pPr marL="171450" lvl="1" indent="0" algn="l" defTabSz="844550">
            <a:lnSpc>
              <a:spcPct val="90000"/>
            </a:lnSpc>
            <a:spcBef>
              <a:spcPct val="0"/>
            </a:spcBef>
            <a:spcAft>
              <a:spcPct val="15000"/>
            </a:spcAft>
            <a:buChar char="••"/>
          </a:pPr>
          <a:endParaRPr lang="en-US" sz="1900" i="0" kern="1200" dirty="0" smtClean="0"/>
        </a:p>
        <a:p>
          <a:pPr marL="171450" lvl="1" indent="0" algn="l" defTabSz="844550">
            <a:lnSpc>
              <a:spcPct val="90000"/>
            </a:lnSpc>
            <a:spcBef>
              <a:spcPct val="0"/>
            </a:spcBef>
            <a:spcAft>
              <a:spcPct val="15000"/>
            </a:spcAft>
            <a:buChar char="••"/>
          </a:pPr>
          <a:endParaRPr lang="en-US" sz="1900" i="0" kern="1200" dirty="0" smtClean="0"/>
        </a:p>
      </dsp:txBody>
      <dsp:txXfrm rot="-5400000">
        <a:off x="4076571" y="2071812"/>
        <a:ext cx="7263771" cy="1255637"/>
      </dsp:txXfrm>
    </dsp:sp>
    <dsp:sp modelId="{CB9721E7-E01F-4E3A-8AD5-3837C2B79978}">
      <dsp:nvSpPr>
        <dsp:cNvPr id="0" name=""/>
        <dsp:cNvSpPr/>
      </dsp:nvSpPr>
      <dsp:spPr>
        <a:xfrm>
          <a:off x="0" y="1829948"/>
          <a:ext cx="4124080" cy="173936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a:lnSpc>
              <a:spcPct val="90000"/>
            </a:lnSpc>
            <a:spcBef>
              <a:spcPct val="0"/>
            </a:spcBef>
            <a:spcAft>
              <a:spcPct val="35000"/>
            </a:spcAft>
          </a:pPr>
          <a:r>
            <a:rPr lang="en-US" sz="2900" kern="1200" dirty="0" smtClean="0"/>
            <a:t>Need for real time results</a:t>
          </a:r>
          <a:endParaRPr lang="en-US" sz="2900" kern="1200" dirty="0"/>
        </a:p>
      </dsp:txBody>
      <dsp:txXfrm>
        <a:off x="84909" y="1914857"/>
        <a:ext cx="3954262" cy="1569546"/>
      </dsp:txXfrm>
    </dsp:sp>
    <dsp:sp modelId="{417E7C58-D2B9-483A-A79E-8641AA723313}">
      <dsp:nvSpPr>
        <dsp:cNvPr id="0" name=""/>
        <dsp:cNvSpPr/>
      </dsp:nvSpPr>
      <dsp:spPr>
        <a:xfrm rot="5400000">
          <a:off x="7094183" y="860114"/>
          <a:ext cx="1391491" cy="7331698"/>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344488" lvl="1" indent="-285750" algn="l" defTabSz="1066800">
            <a:lnSpc>
              <a:spcPct val="90000"/>
            </a:lnSpc>
            <a:spcBef>
              <a:spcPct val="0"/>
            </a:spcBef>
            <a:spcAft>
              <a:spcPct val="15000"/>
            </a:spcAft>
            <a:buChar char="••"/>
          </a:pPr>
          <a:r>
            <a:rPr lang="en-US" sz="2400" i="0" kern="1200" spc="-100" dirty="0" smtClean="0">
              <a:solidFill>
                <a:srgbClr val="000000"/>
              </a:solidFill>
              <a:latin typeface="+mj-lt"/>
              <a:cs typeface=""/>
            </a:rPr>
            <a:t>Within 6 months there were 300 users and 72,000 concurrent searches running on the Splunk platform</a:t>
          </a:r>
          <a:endParaRPr lang="en-US" sz="2400" i="0" kern="1200" spc="-100" dirty="0">
            <a:solidFill>
              <a:srgbClr val="000000"/>
            </a:solidFill>
            <a:latin typeface="+mj-lt"/>
            <a:cs typeface=""/>
          </a:endParaRPr>
        </a:p>
      </dsp:txBody>
      <dsp:txXfrm rot="-5400000">
        <a:off x="4124080" y="3898145"/>
        <a:ext cx="7263771" cy="1255637"/>
      </dsp:txXfrm>
    </dsp:sp>
    <dsp:sp modelId="{3F1B6A03-AFC3-4D5E-AB9B-1CFC2587CDCD}">
      <dsp:nvSpPr>
        <dsp:cNvPr id="0" name=""/>
        <dsp:cNvSpPr/>
      </dsp:nvSpPr>
      <dsp:spPr>
        <a:xfrm>
          <a:off x="0" y="3656281"/>
          <a:ext cx="4124080" cy="173936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a:lnSpc>
              <a:spcPct val="90000"/>
            </a:lnSpc>
            <a:spcBef>
              <a:spcPct val="0"/>
            </a:spcBef>
            <a:spcAft>
              <a:spcPct val="35000"/>
            </a:spcAft>
          </a:pPr>
          <a:r>
            <a:rPr lang="en-US" sz="2900" kern="1200" dirty="0" smtClean="0"/>
            <a:t>Need for low overhead</a:t>
          </a:r>
          <a:endParaRPr lang="en-US" sz="2900" kern="1200" dirty="0"/>
        </a:p>
      </dsp:txBody>
      <dsp:txXfrm>
        <a:off x="84909" y="3741190"/>
        <a:ext cx="3954262" cy="1569546"/>
      </dsp:txXfrm>
    </dsp:sp>
    <dsp:sp modelId="{CA4750F7-465D-594B-8B34-4C711A52274E}">
      <dsp:nvSpPr>
        <dsp:cNvPr id="0" name=""/>
        <dsp:cNvSpPr/>
      </dsp:nvSpPr>
      <dsp:spPr>
        <a:xfrm rot="5400000">
          <a:off x="7094183" y="2686447"/>
          <a:ext cx="1391491" cy="7331698"/>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344488" lvl="1" indent="-285750" algn="l" defTabSz="1066800">
            <a:lnSpc>
              <a:spcPct val="90000"/>
            </a:lnSpc>
            <a:spcBef>
              <a:spcPct val="0"/>
            </a:spcBef>
            <a:spcAft>
              <a:spcPct val="15000"/>
            </a:spcAft>
            <a:buChar char="••"/>
          </a:pPr>
          <a:r>
            <a:rPr lang="en-US" sz="2400" i="1" kern="1200" spc="-100" dirty="0" smtClean="0">
              <a:solidFill>
                <a:srgbClr val="000000"/>
              </a:solidFill>
              <a:latin typeface="+mj-lt"/>
              <a:cs typeface=""/>
            </a:rPr>
            <a:t>“The fact that we had a data treasure chest was not obvious till Splunk came in to the picture.”</a:t>
          </a:r>
          <a:endParaRPr lang="en-US" sz="2400" kern="1200" spc="-100" dirty="0">
            <a:solidFill>
              <a:srgbClr val="000000"/>
            </a:solidFill>
            <a:latin typeface="+mj-lt"/>
            <a:cs typeface=""/>
          </a:endParaRPr>
        </a:p>
        <a:p>
          <a:pPr marL="344488" lvl="1" indent="-285750" algn="l" defTabSz="1066800">
            <a:lnSpc>
              <a:spcPct val="90000"/>
            </a:lnSpc>
            <a:spcBef>
              <a:spcPct val="0"/>
            </a:spcBef>
            <a:spcAft>
              <a:spcPct val="15000"/>
            </a:spcAft>
            <a:buChar char="••"/>
          </a:pPr>
          <a:r>
            <a:rPr lang="en-US" sz="2400" i="1" kern="1200" spc="-100" dirty="0" smtClean="0">
              <a:solidFill>
                <a:srgbClr val="000000"/>
              </a:solidFill>
            </a:rPr>
            <a:t>“Splunk has enabled us to make data-driven decisions.”</a:t>
          </a:r>
          <a:endParaRPr lang="en-US" sz="2400" kern="1200" spc="-100" dirty="0">
            <a:solidFill>
              <a:srgbClr val="000000"/>
            </a:solidFill>
            <a:latin typeface="+mj-lt"/>
            <a:cs typeface=""/>
          </a:endParaRPr>
        </a:p>
      </dsp:txBody>
      <dsp:txXfrm rot="-5400000">
        <a:off x="4124080" y="5724478"/>
        <a:ext cx="7263771" cy="1255637"/>
      </dsp:txXfrm>
    </dsp:sp>
    <dsp:sp modelId="{EC4D7CBC-B1B3-124E-9A16-F9F534CBC311}">
      <dsp:nvSpPr>
        <dsp:cNvPr id="0" name=""/>
        <dsp:cNvSpPr/>
      </dsp:nvSpPr>
      <dsp:spPr>
        <a:xfrm>
          <a:off x="0" y="5482614"/>
          <a:ext cx="4124080" cy="173936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344488" lvl="0" indent="-285750" algn="ctr" defTabSz="1289050">
            <a:lnSpc>
              <a:spcPct val="90000"/>
            </a:lnSpc>
            <a:spcBef>
              <a:spcPct val="0"/>
            </a:spcBef>
            <a:spcAft>
              <a:spcPct val="35000"/>
            </a:spcAft>
          </a:pPr>
          <a:r>
            <a:rPr lang="en-US" sz="2900" kern="1200" dirty="0" smtClean="0"/>
            <a:t>Bonus!</a:t>
          </a:r>
          <a:endParaRPr lang="en-US" sz="2900" kern="1200" dirty="0"/>
        </a:p>
      </dsp:txBody>
      <dsp:txXfrm>
        <a:off x="84909" y="5567523"/>
        <a:ext cx="3954262" cy="156954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51251A-5BED-4754-A54E-5B9B85CDEED8}" type="datetimeFigureOut">
              <a:rPr lang="en-US" smtClean="0"/>
              <a:pPr/>
              <a:t>1/28/11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F07D8F-2101-4538-B4F2-6EE5F60E73D9}" type="slidenum">
              <a:rPr lang="en-US" smtClean="0"/>
              <a:pPr/>
              <a:t>‹#›</a:t>
            </a:fld>
            <a:endParaRPr lang="en-US"/>
          </a:p>
        </p:txBody>
      </p:sp>
    </p:spTree>
    <p:extLst>
      <p:ext uri="{BB962C8B-B14F-4D97-AF65-F5344CB8AC3E}">
        <p14:creationId xmlns:p14="http://schemas.microsoft.com/office/powerpoint/2010/main" val="2720889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F07D8F-2101-4538-B4F2-6EE5F60E73D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MS PGothic" charset="0"/>
              </a:rPr>
              <a:t>A single indexers it can index 100-200 gigabytes per day depending the data sources and load from searching. If you have terabytes a day you can linearly scale a single, logical Splunk deployment by adding index servers, using Splunk</a:t>
            </a:r>
            <a:r>
              <a:rPr lang="ja-JP" altLang="en-US">
                <a:latin typeface="Calibri" charset="0"/>
                <a:ea typeface="MS PGothic" charset="0"/>
              </a:rPr>
              <a:t>’</a:t>
            </a:r>
            <a:r>
              <a:rPr lang="en-US">
                <a:latin typeface="Calibri" charset="0"/>
                <a:ea typeface="MS PGothic" charset="0"/>
              </a:rPr>
              <a:t>s built in forwarder load balancing to distribute the data and using distributed search to provide a single view across all of these servers. Unlike some log management products you get full consolidated reporting and alerting not simply merged query results. </a:t>
            </a:r>
          </a:p>
          <a:p>
            <a:pPr eaLnBrk="1" hangingPunct="1">
              <a:spcBef>
                <a:spcPct val="0"/>
              </a:spcBef>
            </a:pPr>
            <a:endParaRPr lang="en-US">
              <a:latin typeface="Calibri" charset="0"/>
              <a:ea typeface="MS PGothic" charset="0"/>
            </a:endParaRPr>
          </a:p>
          <a:p>
            <a:pPr eaLnBrk="1" hangingPunct="1">
              <a:spcBef>
                <a:spcPct val="0"/>
              </a:spcBef>
            </a:pPr>
            <a:r>
              <a:rPr lang="en-US">
                <a:latin typeface="Calibri" charset="0"/>
                <a:ea typeface="MS PGothic" charset="0"/>
              </a:rPr>
              <a:t>When in doubt, the first rule of scaling is </a:t>
            </a:r>
            <a:r>
              <a:rPr lang="ja-JP" altLang="en-US">
                <a:latin typeface="Calibri" charset="0"/>
                <a:ea typeface="MS PGothic" charset="0"/>
              </a:rPr>
              <a:t>‘</a:t>
            </a:r>
            <a:r>
              <a:rPr lang="en-US">
                <a:latin typeface="Calibri" charset="0"/>
                <a:ea typeface="MS PGothic" charset="0"/>
              </a:rPr>
              <a:t>add another commodity indexer.</a:t>
            </a:r>
            <a:r>
              <a:rPr lang="ja-JP" altLang="en-US">
                <a:latin typeface="Calibri" charset="0"/>
                <a:ea typeface="MS PGothic" charset="0"/>
              </a:rPr>
              <a:t>’</a:t>
            </a:r>
            <a:r>
              <a:rPr lang="en-US">
                <a:latin typeface="Calibri" charset="0"/>
                <a:ea typeface="MS PGothic" charset="0"/>
              </a:rPr>
              <a:t> Splunk indexers are designed to enable nearly limitless fan-out with linear scalability.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70000"/>
              </a:lnSpc>
            </a:pPr>
            <a:r>
              <a:rPr lang="en-US" sz="1400">
                <a:solidFill>
                  <a:srgbClr val="000000"/>
                </a:solidFill>
                <a:latin typeface="Calibri" charset="0"/>
                <a:ea typeface="MS PGothic" charset="0"/>
              </a:rPr>
              <a:t>Splunk utilizes a MapReduce implementation to speed up computation by distributing processing throughout a cluster of many machines. In Splunk this is called </a:t>
            </a:r>
            <a:r>
              <a:rPr lang="ja-JP" altLang="en-US" sz="1400">
                <a:solidFill>
                  <a:srgbClr val="000000"/>
                </a:solidFill>
                <a:latin typeface="Calibri" charset="0"/>
                <a:ea typeface="MS PGothic" charset="0"/>
              </a:rPr>
              <a:t>“</a:t>
            </a:r>
            <a:r>
              <a:rPr lang="en-US" altLang="ja-JP" sz="1400">
                <a:solidFill>
                  <a:srgbClr val="000000"/>
                </a:solidFill>
                <a:latin typeface="Calibri" charset="0"/>
                <a:ea typeface="MS PGothic" charset="0"/>
              </a:rPr>
              <a:t>Distributed Search.</a:t>
            </a:r>
            <a:r>
              <a:rPr lang="ja-JP" altLang="en-US" sz="1400">
                <a:solidFill>
                  <a:srgbClr val="000000"/>
                </a:solidFill>
                <a:latin typeface="Calibri" charset="0"/>
                <a:ea typeface="MS PGothic" charset="0"/>
              </a:rPr>
              <a:t>”</a:t>
            </a:r>
            <a:endParaRPr lang="en-US" altLang="ja-JP" sz="1600">
              <a:solidFill>
                <a:srgbClr val="000000"/>
              </a:solidFill>
              <a:latin typeface="Calibri" charset="0"/>
              <a:ea typeface="MS PGothic" charset="0"/>
            </a:endParaRPr>
          </a:p>
          <a:p>
            <a:pPr>
              <a:lnSpc>
                <a:spcPct val="70000"/>
              </a:lnSpc>
            </a:pPr>
            <a:endParaRPr lang="en-US" sz="1400">
              <a:solidFill>
                <a:srgbClr val="000000"/>
              </a:solidFill>
              <a:latin typeface="Calibri" charset="0"/>
              <a:ea typeface="MS PGothic" charset="0"/>
              <a:cs typeface="Calibri" charset="0"/>
            </a:endParaRPr>
          </a:p>
          <a:p>
            <a:pPr>
              <a:lnSpc>
                <a:spcPct val="70000"/>
              </a:lnSpc>
            </a:pPr>
            <a:r>
              <a:rPr lang="en-US" sz="1400">
                <a:solidFill>
                  <a:srgbClr val="000000"/>
                </a:solidFill>
                <a:latin typeface="Calibri" charset="0"/>
                <a:ea typeface="MS PGothic" charset="0"/>
                <a:cs typeface="Calibri" charset="0"/>
              </a:rPr>
              <a:t>The Splunk MapReduce implementation is part of a complete solution for collecting, storing and processing IT data in real time</a:t>
            </a:r>
          </a:p>
          <a:p>
            <a:pPr>
              <a:lnSpc>
                <a:spcPct val="70000"/>
              </a:lnSpc>
            </a:pPr>
            <a:endParaRPr lang="en-US" sz="1200">
              <a:solidFill>
                <a:srgbClr val="000000"/>
              </a:solidFill>
              <a:latin typeface="Calibri" charset="0"/>
              <a:ea typeface="MS PGothic" charset="0"/>
            </a:endParaRPr>
          </a:p>
          <a:p>
            <a:pPr>
              <a:lnSpc>
                <a:spcPct val="70000"/>
              </a:lnSpc>
            </a:pPr>
            <a:r>
              <a:rPr lang="en-US" sz="1200">
                <a:solidFill>
                  <a:srgbClr val="000000"/>
                </a:solidFill>
                <a:latin typeface="Calibri" charset="0"/>
                <a:ea typeface="MS PGothic" charset="0"/>
              </a:rPr>
              <a:t>Traditional mapred: chunks are random or based on hashes of the raw data…batch processing phase that takes the raw data and hashes the data to establish equivalence classes (server,chunk) push the data into a particular chunk or particular server</a:t>
            </a:r>
          </a:p>
          <a:p>
            <a:pPr>
              <a:lnSpc>
                <a:spcPct val="70000"/>
              </a:lnSpc>
            </a:pPr>
            <a:endParaRPr lang="en-US" sz="1200">
              <a:solidFill>
                <a:srgbClr val="000000"/>
              </a:solidFill>
              <a:latin typeface="Calibri" charset="0"/>
              <a:ea typeface="MS PGothic" charset="0"/>
            </a:endParaRPr>
          </a:p>
          <a:p>
            <a:pPr>
              <a:lnSpc>
                <a:spcPct val="70000"/>
              </a:lnSpc>
            </a:pPr>
            <a:r>
              <a:rPr lang="en-US" sz="1200">
                <a:solidFill>
                  <a:srgbClr val="000000"/>
                </a:solidFill>
                <a:latin typeface="Calibri" charset="0"/>
                <a:ea typeface="MS PGothic" charset="0"/>
              </a:rPr>
              <a:t>In Splunk, the data is partitioned into chunks by time and the map function is applied on each chunk. Then all the results of the map functions are aggregated and filtered at the reduce step to provide the answer.</a:t>
            </a:r>
          </a:p>
          <a:p>
            <a:pPr>
              <a:lnSpc>
                <a:spcPct val="70000"/>
              </a:lnSpc>
            </a:pPr>
            <a:endParaRPr lang="en-US" sz="1200">
              <a:solidFill>
                <a:srgbClr val="000000"/>
              </a:solidFill>
              <a:latin typeface="Calibri" charset="0"/>
              <a:ea typeface="MS PGothic" charset="0"/>
            </a:endParaRPr>
          </a:p>
          <a:p>
            <a:pPr>
              <a:lnSpc>
                <a:spcPct val="70000"/>
              </a:lnSpc>
            </a:pPr>
            <a:r>
              <a:rPr lang="en-US" sz="1200">
                <a:solidFill>
                  <a:srgbClr val="000000"/>
                </a:solidFill>
                <a:latin typeface="Calibri" charset="0"/>
                <a:ea typeface="MS PGothic" charset="0"/>
              </a:rPr>
              <a:t>For example, it</a:t>
            </a:r>
            <a:r>
              <a:rPr lang="ja-JP" altLang="en-US" sz="1200">
                <a:solidFill>
                  <a:srgbClr val="000000"/>
                </a:solidFill>
                <a:latin typeface="Calibri" charset="0"/>
                <a:ea typeface="MS PGothic" charset="0"/>
              </a:rPr>
              <a:t>’</a:t>
            </a:r>
            <a:r>
              <a:rPr lang="en-US" altLang="ja-JP" sz="1200">
                <a:solidFill>
                  <a:srgbClr val="000000"/>
                </a:solidFill>
                <a:latin typeface="Calibri" charset="0"/>
                <a:ea typeface="MS PGothic" charset="0"/>
              </a:rPr>
              <a:t>s not trivial to calculate </a:t>
            </a:r>
            <a:r>
              <a:rPr lang="ja-JP" altLang="en-US" sz="1200">
                <a:solidFill>
                  <a:srgbClr val="000000"/>
                </a:solidFill>
                <a:latin typeface="Calibri" charset="0"/>
                <a:ea typeface="MS PGothic" charset="0"/>
              </a:rPr>
              <a:t>“</a:t>
            </a:r>
            <a:r>
              <a:rPr lang="en-US" altLang="ja-JP" sz="1200">
                <a:solidFill>
                  <a:srgbClr val="000000"/>
                </a:solidFill>
                <a:latin typeface="Calibri" charset="0"/>
                <a:ea typeface="MS PGothic" charset="0"/>
              </a:rPr>
              <a:t>the average number of errors per host</a:t>
            </a:r>
            <a:r>
              <a:rPr lang="ja-JP" altLang="en-US" sz="1200">
                <a:solidFill>
                  <a:srgbClr val="000000"/>
                </a:solidFill>
                <a:latin typeface="Calibri" charset="0"/>
                <a:ea typeface="MS PGothic" charset="0"/>
              </a:rPr>
              <a:t>”</a:t>
            </a:r>
            <a:r>
              <a:rPr lang="en-US" altLang="ja-JP" sz="1200">
                <a:solidFill>
                  <a:srgbClr val="000000"/>
                </a:solidFill>
                <a:latin typeface="Calibri" charset="0"/>
                <a:ea typeface="MS PGothic" charset="0"/>
              </a:rPr>
              <a:t>…with this implementation, the map function can just give you a breakdown of total number of errors per host on each node per time chunk, then the reduce step can aggregate the sums per host and calculate the average number of errors.</a:t>
            </a:r>
          </a:p>
          <a:p>
            <a:pPr>
              <a:lnSpc>
                <a:spcPct val="70000"/>
              </a:lnSpc>
            </a:pPr>
            <a:endParaRPr lang="en-US" sz="1200">
              <a:solidFill>
                <a:srgbClr val="000000"/>
              </a:solidFill>
              <a:latin typeface="Calibri" charset="0"/>
              <a:ea typeface="MS PGothic" charset="0"/>
            </a:endParaRPr>
          </a:p>
          <a:p>
            <a:pPr>
              <a:lnSpc>
                <a:spcPct val="70000"/>
              </a:lnSpc>
            </a:pPr>
            <a:r>
              <a:rPr lang="en-US" sz="1200">
                <a:solidFill>
                  <a:srgbClr val="000000"/>
                </a:solidFill>
                <a:latin typeface="Calibri" charset="0"/>
                <a:ea typeface="MS PGothic" charset="0"/>
              </a:rPr>
              <a:t>Adding more servers gives linear scaling</a:t>
            </a:r>
          </a:p>
          <a:p>
            <a:pPr>
              <a:lnSpc>
                <a:spcPct val="70000"/>
              </a:lnSpc>
            </a:pPr>
            <a:endParaRPr lang="en-US" sz="1200">
              <a:solidFill>
                <a:srgbClr val="000000"/>
              </a:solidFill>
              <a:latin typeface="Calibri" charset="0"/>
              <a:ea typeface="MS PGothic" charset="0"/>
            </a:endParaRPr>
          </a:p>
          <a:p>
            <a:pPr>
              <a:lnSpc>
                <a:spcPct val="70000"/>
              </a:lnSpc>
            </a:pPr>
            <a:endParaRPr lang="en-US" sz="1200">
              <a:solidFill>
                <a:srgbClr val="000000"/>
              </a:solidFill>
              <a:latin typeface="Calibri" charset="0"/>
              <a:ea typeface="MS PGothic" charset="0"/>
            </a:endParaRPr>
          </a:p>
          <a:p>
            <a:pPr>
              <a:lnSpc>
                <a:spcPct val="70000"/>
              </a:lnSpc>
            </a:pPr>
            <a:endParaRPr lang="en-US" sz="1200">
              <a:solidFill>
                <a:srgbClr val="000000"/>
              </a:solidFill>
              <a:latin typeface="Calibri" charset="0"/>
              <a:ea typeface="MS PGothic"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we’re hosting </a:t>
            </a:r>
            <a:r>
              <a:rPr lang="en-US" dirty="0" err="1" smtClean="0"/>
              <a:t>splunk</a:t>
            </a:r>
            <a:r>
              <a:rPr lang="en-US" dirty="0" smtClean="0"/>
              <a:t> for customers, we can really</a:t>
            </a:r>
            <a:r>
              <a:rPr lang="en-US" baseline="0" dirty="0" smtClean="0"/>
              <a:t> </a:t>
            </a:r>
            <a:r>
              <a:rPr lang="en-US" dirty="0" smtClean="0"/>
              <a:t>learn how customers</a:t>
            </a:r>
            <a:r>
              <a:rPr lang="en-US" baseline="0" dirty="0" smtClean="0"/>
              <a:t> use the product</a:t>
            </a:r>
          </a:p>
          <a:p>
            <a:endParaRPr lang="en-US" baseline="0" dirty="0" smtClean="0"/>
          </a:p>
          <a:p>
            <a:r>
              <a:rPr lang="en-US" baseline="0" dirty="0" smtClean="0"/>
              <a:t>Provide proactive instead of reactive support</a:t>
            </a:r>
          </a:p>
          <a:p>
            <a:endParaRPr lang="en-US" baseline="0" dirty="0" smtClean="0"/>
          </a:p>
          <a:p>
            <a:r>
              <a:rPr lang="en-US" baseline="0" dirty="0" smtClean="0"/>
              <a:t>Opening up a new market of customers that primarily use services that we don’t fully address today</a:t>
            </a:r>
            <a:endParaRPr lang="en-US" dirty="0" smtClean="0"/>
          </a:p>
          <a:p>
            <a:endParaRPr lang="en-US" dirty="0"/>
          </a:p>
        </p:txBody>
      </p:sp>
      <p:sp>
        <p:nvSpPr>
          <p:cNvPr id="4" name="Slide Number Placeholder 3"/>
          <p:cNvSpPr>
            <a:spLocks noGrp="1"/>
          </p:cNvSpPr>
          <p:nvPr>
            <p:ph type="sldNum" sz="quarter" idx="10"/>
          </p:nvPr>
        </p:nvSpPr>
        <p:spPr/>
        <p:txBody>
          <a:bodyPr/>
          <a:lstStyle/>
          <a:p>
            <a:fld id="{A3F07D8F-2101-4538-B4F2-6EE5F60E73D9}" type="slidenum">
              <a:rPr lang="en-US" smtClean="0"/>
              <a:pPr/>
              <a:t>15</a:t>
            </a:fld>
            <a:endParaRPr lang="en-US"/>
          </a:p>
        </p:txBody>
      </p:sp>
    </p:spTree>
    <p:extLst>
      <p:ext uri="{BB962C8B-B14F-4D97-AF65-F5344CB8AC3E}">
        <p14:creationId xmlns:p14="http://schemas.microsoft.com/office/powerpoint/2010/main" val="1842628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sz="1600">
                <a:latin typeface="Calibri" charset="0"/>
                <a:ea typeface="MS PGothic" charset="0"/>
              </a:rPr>
              <a:t>Many of you are familiar with SQL and writing SQL queries to relational databases. How is Splunk different from using a relational database to query for insights? </a:t>
            </a:r>
          </a:p>
          <a:p>
            <a:pPr>
              <a:lnSpc>
                <a:spcPct val="80000"/>
              </a:lnSpc>
            </a:pPr>
            <a:endParaRPr lang="en-US" sz="1600">
              <a:latin typeface="Calibri" charset="0"/>
              <a:ea typeface="MS PGothic" charset="0"/>
            </a:endParaRPr>
          </a:p>
          <a:p>
            <a:pPr>
              <a:lnSpc>
                <a:spcPct val="80000"/>
              </a:lnSpc>
            </a:pPr>
            <a:r>
              <a:rPr lang="en-US" sz="1600">
                <a:latin typeface="Calibri" charset="0"/>
                <a:ea typeface="MS PGothic" charset="0"/>
              </a:rPr>
              <a:t>Basically, you need to create a good schema for the data at design time (and hopefully not have to change the schema later)</a:t>
            </a:r>
          </a:p>
          <a:p>
            <a:pPr>
              <a:lnSpc>
                <a:spcPct val="80000"/>
              </a:lnSpc>
            </a:pPr>
            <a:endParaRPr lang="en-US" sz="1600">
              <a:latin typeface="Calibri" charset="0"/>
              <a:ea typeface="MS PGothic" charset="0"/>
            </a:endParaRPr>
          </a:p>
          <a:p>
            <a:pPr>
              <a:lnSpc>
                <a:spcPct val="80000"/>
              </a:lnSpc>
            </a:pPr>
            <a:r>
              <a:rPr lang="en-US" sz="1600">
                <a:latin typeface="Calibri" charset="0"/>
                <a:ea typeface="MS PGothic" charset="0"/>
              </a:rPr>
              <a:t>This means you also need to know what types of queries you</a:t>
            </a:r>
            <a:r>
              <a:rPr lang="ja-JP" altLang="en-US" sz="1600">
                <a:latin typeface="Calibri" charset="0"/>
                <a:ea typeface="MS PGothic" charset="0"/>
              </a:rPr>
              <a:t>’</a:t>
            </a:r>
            <a:r>
              <a:rPr lang="en-US" altLang="ja-JP" sz="1600">
                <a:latin typeface="Calibri" charset="0"/>
                <a:ea typeface="MS PGothic" charset="0"/>
              </a:rPr>
              <a:t>re like to run against the data to design a good schema</a:t>
            </a:r>
          </a:p>
          <a:p>
            <a:pPr>
              <a:lnSpc>
                <a:spcPct val="80000"/>
              </a:lnSpc>
            </a:pPr>
            <a:endParaRPr lang="en-US" sz="1600">
              <a:latin typeface="Calibri" charset="0"/>
              <a:ea typeface="MS PGothic" charset="0"/>
            </a:endParaRPr>
          </a:p>
          <a:p>
            <a:pPr>
              <a:lnSpc>
                <a:spcPct val="80000"/>
              </a:lnSpc>
            </a:pPr>
            <a:r>
              <a:rPr lang="en-US" sz="1600">
                <a:latin typeface="Calibri" charset="0"/>
                <a:ea typeface="MS PGothic" charset="0"/>
              </a:rPr>
              <a:t>As for the data, you need to make sure you figure out what the tables should look like and how to convert the data to fit into the tables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MS PGothic" charset="0"/>
              </a:rPr>
              <a:t>With Splunk, there</a:t>
            </a:r>
            <a:r>
              <a:rPr lang="ja-JP" altLang="en-US">
                <a:latin typeface="Calibri" charset="0"/>
                <a:ea typeface="MS PGothic" charset="0"/>
              </a:rPr>
              <a:t>’</a:t>
            </a:r>
            <a:r>
              <a:rPr lang="en-US" altLang="ja-JP">
                <a:latin typeface="Calibri" charset="0"/>
                <a:ea typeface="MS PGothic" charset="0"/>
              </a:rPr>
              <a:t>s no need to specify a schema. </a:t>
            </a:r>
          </a:p>
          <a:p>
            <a:endParaRPr lang="en-US">
              <a:latin typeface="Calibri" charset="0"/>
              <a:ea typeface="MS PGothic" charset="0"/>
            </a:endParaRPr>
          </a:p>
          <a:p>
            <a:r>
              <a:rPr lang="en-US">
                <a:latin typeface="Calibri" charset="0"/>
                <a:ea typeface="MS PGothic" charset="0"/>
              </a:rPr>
              <a:t>We create structure at search time so the queries and searches can be totally ad-hoc.</a:t>
            </a:r>
          </a:p>
          <a:p>
            <a:endParaRPr lang="en-US">
              <a:latin typeface="Calibri" charset="0"/>
              <a:ea typeface="MS PGothic" charset="0"/>
            </a:endParaRPr>
          </a:p>
          <a:p>
            <a:r>
              <a:rPr lang="en-US">
                <a:latin typeface="Calibri" charset="0"/>
                <a:ea typeface="MS PGothic" charset="0"/>
              </a:rPr>
              <a:t>The data can come from a variety of text based sources and can continuously evolve without playing with data formats and such</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sz="800">
                <a:latin typeface="Calibri" charset="0"/>
                <a:ea typeface="MS PGothic" charset="0"/>
              </a:rPr>
              <a:t>How does this impact Data Analytics?</a:t>
            </a:r>
          </a:p>
          <a:p>
            <a:pPr>
              <a:lnSpc>
                <a:spcPct val="80000"/>
              </a:lnSpc>
            </a:pPr>
            <a:endParaRPr lang="en-US" sz="800">
              <a:latin typeface="Calibri" charset="0"/>
              <a:ea typeface="MS PGothic" charset="0"/>
            </a:endParaRPr>
          </a:p>
          <a:p>
            <a:pPr>
              <a:lnSpc>
                <a:spcPct val="80000"/>
              </a:lnSpc>
            </a:pPr>
            <a:r>
              <a:rPr lang="en-US" sz="800">
                <a:latin typeface="Calibri" charset="0"/>
                <a:ea typeface="MS PGothic" charset="0"/>
              </a:rPr>
              <a:t>With SQL, you need to figure out what queries you expect and design a good schema for it, then load your data and then write the query, feed it to the analytics tool etc.</a:t>
            </a:r>
          </a:p>
          <a:p>
            <a:pPr>
              <a:lnSpc>
                <a:spcPct val="80000"/>
              </a:lnSpc>
            </a:pPr>
            <a:endParaRPr lang="en-US" sz="800">
              <a:latin typeface="Calibri" charset="0"/>
              <a:ea typeface="MS PGothic" charset="0"/>
            </a:endParaRPr>
          </a:p>
          <a:p>
            <a:pPr>
              <a:lnSpc>
                <a:spcPct val="80000"/>
              </a:lnSpc>
            </a:pPr>
            <a:r>
              <a:rPr lang="en-US" sz="800">
                <a:latin typeface="Calibri" charset="0"/>
                <a:ea typeface="MS PGothic" charset="0"/>
              </a:rPr>
              <a:t>With Splunk, you just index your logs, then write searches to generate reports and graphs.</a:t>
            </a:r>
          </a:p>
          <a:p>
            <a:pPr>
              <a:lnSpc>
                <a:spcPct val="80000"/>
              </a:lnSpc>
            </a:pPr>
            <a:endParaRPr lang="en-US" sz="800">
              <a:latin typeface="Calibri" charset="0"/>
              <a:ea typeface="MS PGothic" charset="0"/>
            </a:endParaRPr>
          </a:p>
          <a:p>
            <a:pPr>
              <a:lnSpc>
                <a:spcPct val="80000"/>
              </a:lnSpc>
              <a:buFont typeface="Wingdings" charset="0"/>
              <a:buChar char="ü"/>
            </a:pPr>
            <a:r>
              <a:rPr lang="en-US" sz="1000">
                <a:latin typeface="Calibri" charset="0"/>
                <a:ea typeface="MS PGothic" charset="0"/>
                <a:cs typeface="Calibri" charset="0"/>
              </a:rPr>
              <a:t>Schema – created at </a:t>
            </a:r>
            <a:r>
              <a:rPr lang="en-US" sz="1000" i="1">
                <a:latin typeface="Calibri" charset="0"/>
                <a:ea typeface="MS PGothic" charset="0"/>
                <a:cs typeface="Calibri" charset="0"/>
              </a:rPr>
              <a:t>design time</a:t>
            </a:r>
            <a:endParaRPr lang="en-US" sz="1000">
              <a:latin typeface="Calibri" charset="0"/>
              <a:ea typeface="MS PGothic" charset="0"/>
              <a:cs typeface="Calibri" charset="0"/>
            </a:endParaRPr>
          </a:p>
          <a:p>
            <a:pPr>
              <a:lnSpc>
                <a:spcPct val="80000"/>
              </a:lnSpc>
              <a:buFont typeface="Wingdings" charset="0"/>
              <a:buChar char="ü"/>
            </a:pPr>
            <a:r>
              <a:rPr lang="en-US" sz="1000">
                <a:latin typeface="Calibri" charset="0"/>
                <a:ea typeface="MS PGothic" charset="0"/>
                <a:cs typeface="Calibri" charset="0"/>
              </a:rPr>
              <a:t>Queries – understood at </a:t>
            </a:r>
            <a:r>
              <a:rPr lang="en-US" sz="1000" i="1">
                <a:latin typeface="Calibri" charset="0"/>
                <a:ea typeface="MS PGothic" charset="0"/>
                <a:cs typeface="Calibri" charset="0"/>
              </a:rPr>
              <a:t>design time </a:t>
            </a:r>
            <a:r>
              <a:rPr lang="en-US" sz="1000">
                <a:latin typeface="Calibri" charset="0"/>
                <a:ea typeface="MS PGothic" charset="0"/>
                <a:cs typeface="Calibri" charset="0"/>
              </a:rPr>
              <a:t>for maximum performance</a:t>
            </a:r>
          </a:p>
          <a:p>
            <a:pPr>
              <a:lnSpc>
                <a:spcPct val="80000"/>
              </a:lnSpc>
              <a:buFont typeface="Wingdings" charset="0"/>
              <a:buChar char="ü"/>
            </a:pPr>
            <a:r>
              <a:rPr lang="en-US" sz="1000">
                <a:latin typeface="Calibri" charset="0"/>
                <a:ea typeface="MS PGothic" charset="0"/>
                <a:cs typeface="Calibri" charset="0"/>
              </a:rPr>
              <a:t>Homogeneous – must fit into tables or be converted to fit into tables </a:t>
            </a:r>
          </a:p>
          <a:p>
            <a:pPr>
              <a:lnSpc>
                <a:spcPct val="80000"/>
              </a:lnSpc>
              <a:buFont typeface="Wingdings" charset="0"/>
              <a:buChar char="ü"/>
            </a:pPr>
            <a:r>
              <a:rPr lang="en-US" sz="1000">
                <a:latin typeface="Calibri" charset="0"/>
                <a:ea typeface="MS PGothic" charset="0"/>
                <a:cs typeface="Calibri" charset="0"/>
              </a:rPr>
              <a:t>Must exactly match constraints</a:t>
            </a:r>
          </a:p>
          <a:p>
            <a:pPr>
              <a:lnSpc>
                <a:spcPct val="80000"/>
              </a:lnSpc>
            </a:pPr>
            <a:endParaRPr lang="en-US" sz="800">
              <a:latin typeface="Calibri" charset="0"/>
              <a:ea typeface="MS PGothic" charset="0"/>
            </a:endParaRPr>
          </a:p>
          <a:p>
            <a:pPr>
              <a:lnSpc>
                <a:spcPct val="80000"/>
              </a:lnSpc>
              <a:buFont typeface="Wingdings" charset="0"/>
              <a:buChar char="ü"/>
            </a:pPr>
            <a:r>
              <a:rPr lang="en-US" sz="1000">
                <a:latin typeface="Calibri" charset="0"/>
                <a:ea typeface="MS PGothic" charset="0"/>
                <a:cs typeface="Calibri" charset="0"/>
              </a:rPr>
              <a:t>Schema-less</a:t>
            </a:r>
          </a:p>
          <a:p>
            <a:pPr>
              <a:lnSpc>
                <a:spcPct val="80000"/>
              </a:lnSpc>
              <a:buFont typeface="Wingdings" charset="0"/>
              <a:buChar char="ü"/>
            </a:pPr>
            <a:r>
              <a:rPr lang="en-US" sz="1000">
                <a:latin typeface="Calibri" charset="0"/>
                <a:ea typeface="MS PGothic" charset="0"/>
                <a:cs typeface="Calibri" charset="0"/>
              </a:rPr>
              <a:t>Created at </a:t>
            </a:r>
            <a:r>
              <a:rPr lang="en-US" sz="1000" i="1">
                <a:latin typeface="Calibri" charset="0"/>
                <a:ea typeface="MS PGothic" charset="0"/>
                <a:cs typeface="Calibri" charset="0"/>
              </a:rPr>
              <a:t>search time</a:t>
            </a:r>
          </a:p>
          <a:p>
            <a:pPr>
              <a:lnSpc>
                <a:spcPct val="80000"/>
              </a:lnSpc>
              <a:buFont typeface="Wingdings" charset="0"/>
              <a:buChar char="ü"/>
            </a:pPr>
            <a:r>
              <a:rPr lang="en-US" sz="1000">
                <a:latin typeface="Calibri" charset="0"/>
                <a:ea typeface="MS PGothic" charset="0"/>
                <a:cs typeface="Calibri" charset="0"/>
              </a:rPr>
              <a:t>Queries/Searches can be </a:t>
            </a:r>
            <a:r>
              <a:rPr lang="en-US" sz="1000" i="1">
                <a:latin typeface="Calibri" charset="0"/>
                <a:ea typeface="MS PGothic" charset="0"/>
                <a:cs typeface="Calibri" charset="0"/>
              </a:rPr>
              <a:t>ad-hoc </a:t>
            </a:r>
          </a:p>
          <a:p>
            <a:pPr>
              <a:lnSpc>
                <a:spcPct val="80000"/>
              </a:lnSpc>
              <a:buFont typeface="Wingdings" charset="0"/>
              <a:buChar char="ü"/>
            </a:pPr>
            <a:r>
              <a:rPr lang="en-US" sz="1000">
                <a:latin typeface="Calibri" charset="0"/>
                <a:ea typeface="MS PGothic" charset="0"/>
                <a:cs typeface="Calibri" charset="0"/>
              </a:rPr>
              <a:t>Heterogeneous – can come from any text-based source</a:t>
            </a:r>
          </a:p>
          <a:p>
            <a:pPr>
              <a:lnSpc>
                <a:spcPct val="80000"/>
              </a:lnSpc>
              <a:buFont typeface="Wingdings" charset="0"/>
              <a:buChar char="ü"/>
            </a:pPr>
            <a:r>
              <a:rPr lang="en-US" sz="1000">
                <a:latin typeface="Calibri" charset="0"/>
                <a:ea typeface="MS PGothic" charset="0"/>
                <a:cs typeface="Calibri" charset="0"/>
              </a:rPr>
              <a:t>Constantly changing</a:t>
            </a:r>
          </a:p>
          <a:p>
            <a:pPr>
              <a:lnSpc>
                <a:spcPct val="80000"/>
              </a:lnSpc>
              <a:buFont typeface="Wingdings" charset="0"/>
              <a:buChar char="ü"/>
            </a:pPr>
            <a:r>
              <a:rPr lang="en-US" sz="1000">
                <a:latin typeface="Calibri" charset="0"/>
                <a:ea typeface="MS PGothic" charset="0"/>
                <a:cs typeface="Calibri" charset="0"/>
              </a:rPr>
              <a:t>No conversion required, no constraints</a:t>
            </a:r>
          </a:p>
          <a:p>
            <a:pPr>
              <a:lnSpc>
                <a:spcPct val="80000"/>
              </a:lnSpc>
              <a:buFont typeface="Wingdings" charset="0"/>
              <a:buNone/>
            </a:pPr>
            <a:endParaRPr lang="en-US" sz="1000" i="1">
              <a:latin typeface="Calibri" charset="0"/>
              <a:ea typeface="MS PGothic" charset="0"/>
              <a:cs typeface="Calibri" charset="0"/>
            </a:endParaRPr>
          </a:p>
          <a:p>
            <a:pPr>
              <a:lnSpc>
                <a:spcPct val="80000"/>
              </a:lnSpc>
            </a:pPr>
            <a:endParaRPr lang="en-US" sz="800">
              <a:latin typeface="Calibri" charset="0"/>
              <a:ea typeface="MS PGothic"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MS PGothic" charset="0"/>
              </a:rPr>
              <a:t>Event stats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MS PGothic" charset="0"/>
              </a:rPr>
              <a:t>Correlation is a scaled version of covariance</a:t>
            </a:r>
          </a:p>
          <a:p>
            <a:endParaRPr lang="en-US">
              <a:latin typeface="Calibri" charset="0"/>
              <a:ea typeface="MS PGothic" charset="0"/>
            </a:endParaRPr>
          </a:p>
          <a:p>
            <a:r>
              <a:rPr lang="en-US">
                <a:latin typeface="Calibri" charset="0"/>
                <a:ea typeface="MS PGothic" charset="0"/>
              </a:rPr>
              <a:t>Cov/stddev(X)stddev(Y)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MS PGothic"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MS PGothic" charset="0"/>
              </a:rPr>
              <a:t>Salesforce architecture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thir</a:t>
            </a:r>
            <a:r>
              <a:rPr lang="en-US" baseline="0" dirty="0" smtClean="0"/>
              <a:t>d case study today is </a:t>
            </a:r>
            <a:r>
              <a:rPr lang="en-US" baseline="0" dirty="0" err="1" smtClean="0"/>
              <a:t>Salesforce</a:t>
            </a:r>
            <a:r>
              <a:rPr lang="en-US" baseline="0" dirty="0" smtClean="0"/>
              <a:t>.</a:t>
            </a:r>
          </a:p>
          <a:p>
            <a:r>
              <a:rPr lang="en-US" baseline="0" dirty="0" smtClean="0">
                <a:solidFill>
                  <a:srgbClr val="FFFFFF"/>
                </a:solidFill>
              </a:rPr>
              <a:t>They have 87000 customers now! </a:t>
            </a:r>
          </a:p>
          <a:p>
            <a:r>
              <a:rPr lang="en-US" dirty="0" smtClean="0">
                <a:solidFill>
                  <a:srgbClr val="FFFFFF"/>
                </a:solidFill>
              </a:rPr>
              <a:t>There are over</a:t>
            </a:r>
            <a:r>
              <a:rPr lang="en-US" baseline="0" dirty="0" smtClean="0">
                <a:solidFill>
                  <a:srgbClr val="FFFFFF"/>
                </a:solidFill>
              </a:rPr>
              <a:t> 300 </a:t>
            </a:r>
            <a:r>
              <a:rPr lang="en-US" baseline="0" dirty="0" err="1" smtClean="0">
                <a:solidFill>
                  <a:srgbClr val="FFFFFF"/>
                </a:solidFill>
              </a:rPr>
              <a:t>Splunk</a:t>
            </a:r>
            <a:r>
              <a:rPr lang="en-US" baseline="0" dirty="0" smtClean="0">
                <a:solidFill>
                  <a:srgbClr val="FFFFFF"/>
                </a:solidFill>
              </a:rPr>
              <a:t> users at </a:t>
            </a:r>
            <a:r>
              <a:rPr lang="en-US" baseline="0" dirty="0" err="1" smtClean="0">
                <a:solidFill>
                  <a:srgbClr val="FFFFFF"/>
                </a:solidFill>
              </a:rPr>
              <a:t>Salesforce</a:t>
            </a:r>
            <a:r>
              <a:rPr lang="en-US" baseline="0" dirty="0" smtClean="0">
                <a:solidFill>
                  <a:srgbClr val="FFFFFF"/>
                </a:solidFill>
              </a:rPr>
              <a:t>, running a combined total of around 100K </a:t>
            </a:r>
            <a:r>
              <a:rPr lang="en-US" baseline="0" dirty="0" err="1" smtClean="0">
                <a:solidFill>
                  <a:srgbClr val="FFFFFF"/>
                </a:solidFill>
              </a:rPr>
              <a:t>Splunk</a:t>
            </a:r>
            <a:r>
              <a:rPr lang="en-US" baseline="0" dirty="0" smtClean="0">
                <a:solidFill>
                  <a:srgbClr val="FFFFFF"/>
                </a:solidFill>
              </a:rPr>
              <a:t> searches every month.</a:t>
            </a:r>
          </a:p>
          <a:p>
            <a:r>
              <a:rPr lang="en-US" baseline="0" dirty="0" smtClean="0">
                <a:solidFill>
                  <a:srgbClr val="FFFFFF"/>
                </a:solidFill>
              </a:rPr>
              <a:t>They </a:t>
            </a:r>
            <a:r>
              <a:rPr lang="en-US" baseline="0" dirty="0" err="1" smtClean="0">
                <a:solidFill>
                  <a:srgbClr val="FFFFFF"/>
                </a:solidFill>
              </a:rPr>
              <a:t>primarility</a:t>
            </a:r>
            <a:r>
              <a:rPr lang="en-US" baseline="0" dirty="0" smtClean="0">
                <a:solidFill>
                  <a:srgbClr val="FFFFFF"/>
                </a:solidFill>
              </a:rPr>
              <a:t> use </a:t>
            </a:r>
            <a:r>
              <a:rPr lang="en-US" baseline="0" dirty="0" err="1" smtClean="0">
                <a:solidFill>
                  <a:srgbClr val="FFFFFF"/>
                </a:solidFill>
              </a:rPr>
              <a:t>Splunk</a:t>
            </a:r>
            <a:r>
              <a:rPr lang="en-US" baseline="0" dirty="0" smtClean="0">
                <a:solidFill>
                  <a:srgbClr val="FFFFFF"/>
                </a:solidFill>
              </a:rPr>
              <a:t> to</a:t>
            </a:r>
            <a:endParaRPr lang="en-US" dirty="0" smtClean="0">
              <a:solidFill>
                <a:srgbClr val="FFFFFF"/>
              </a:solidFill>
            </a:endParaRPr>
          </a:p>
          <a:p>
            <a:pPr lvl="1"/>
            <a:r>
              <a:rPr lang="en-US" dirty="0" smtClean="0">
                <a:solidFill>
                  <a:srgbClr val="FFFFFF"/>
                </a:solidFill>
              </a:rPr>
              <a:t>Chart queue times per customer.</a:t>
            </a:r>
          </a:p>
          <a:p>
            <a:pPr lvl="1"/>
            <a:r>
              <a:rPr lang="en-US" dirty="0" smtClean="0">
                <a:solidFill>
                  <a:srgbClr val="FFFFFF"/>
                </a:solidFill>
              </a:rPr>
              <a:t>Figure out</a:t>
            </a:r>
            <a:r>
              <a:rPr lang="en-US" baseline="0" dirty="0" smtClean="0">
                <a:solidFill>
                  <a:srgbClr val="FFFFFF"/>
                </a:solidFill>
              </a:rPr>
              <a:t> which u</a:t>
            </a:r>
            <a:r>
              <a:rPr lang="en-US" dirty="0" smtClean="0">
                <a:solidFill>
                  <a:srgbClr val="FFFFFF"/>
                </a:solidFill>
              </a:rPr>
              <a:t>sers and organizations are using a particular feature.</a:t>
            </a:r>
          </a:p>
          <a:p>
            <a:pPr lvl="1"/>
            <a:r>
              <a:rPr lang="en-US" dirty="0" smtClean="0">
                <a:solidFill>
                  <a:srgbClr val="FFFFFF"/>
                </a:solidFill>
              </a:rPr>
              <a:t>And monitor performance</a:t>
            </a:r>
            <a:r>
              <a:rPr lang="en-US" baseline="0" dirty="0" smtClean="0">
                <a:solidFill>
                  <a:srgbClr val="FFFFFF"/>
                </a:solidFill>
              </a:rPr>
              <a:t> for their customers</a:t>
            </a:r>
            <a:endParaRPr lang="en-US" dirty="0" smtClean="0">
              <a:solidFill>
                <a:srgbClr val="FFFFFF"/>
              </a:solidFill>
            </a:endParaRPr>
          </a:p>
        </p:txBody>
      </p:sp>
      <p:sp>
        <p:nvSpPr>
          <p:cNvPr id="4" name="Slide Number Placeholder 3"/>
          <p:cNvSpPr>
            <a:spLocks noGrp="1"/>
          </p:cNvSpPr>
          <p:nvPr>
            <p:ph type="sldNum" sz="quarter" idx="10"/>
          </p:nvPr>
        </p:nvSpPr>
        <p:spPr/>
        <p:txBody>
          <a:bodyPr/>
          <a:lstStyle/>
          <a:p>
            <a:fld id="{A3F07D8F-2101-4538-B4F2-6EE5F60E73D9}" type="slidenum">
              <a:rPr lang="en-US" smtClean="0"/>
              <a:pPr/>
              <a:t>2</a:t>
            </a:fld>
            <a:endParaRPr lang="en-US"/>
          </a:p>
        </p:txBody>
      </p:sp>
    </p:spTree>
    <p:extLst>
      <p:ext uri="{BB962C8B-B14F-4D97-AF65-F5344CB8AC3E}">
        <p14:creationId xmlns:p14="http://schemas.microsoft.com/office/powerpoint/2010/main" val="3965554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1"/>
                </a:solidFill>
                <a:latin typeface="Calibri" charset="0"/>
                <a:ea typeface="ＭＳ Ｐゴシック" charset="0"/>
                <a:cs typeface="ＭＳ Ｐゴシック" charset="0"/>
              </a:defRPr>
            </a:lvl1pPr>
            <a:lvl2pPr marL="37931725" indent="-37474525">
              <a:defRPr sz="2900">
                <a:solidFill>
                  <a:schemeClr val="tx1"/>
                </a:solidFill>
                <a:latin typeface="Calibri" charset="0"/>
                <a:ea typeface="ＭＳ Ｐゴシック" charset="0"/>
              </a:defRPr>
            </a:lvl2pPr>
            <a:lvl3pPr>
              <a:defRPr sz="2900">
                <a:solidFill>
                  <a:schemeClr val="tx1"/>
                </a:solidFill>
                <a:latin typeface="Calibri" charset="0"/>
                <a:ea typeface="ＭＳ Ｐゴシック" charset="0"/>
              </a:defRPr>
            </a:lvl3pPr>
            <a:lvl4pPr>
              <a:defRPr sz="2900">
                <a:solidFill>
                  <a:schemeClr val="tx1"/>
                </a:solidFill>
                <a:latin typeface="Calibri" charset="0"/>
                <a:ea typeface="ＭＳ Ｐゴシック" charset="0"/>
              </a:defRPr>
            </a:lvl4pPr>
            <a:lvl5pPr>
              <a:defRPr sz="2900">
                <a:solidFill>
                  <a:schemeClr val="tx1"/>
                </a:solidFill>
                <a:latin typeface="Calibri" charset="0"/>
                <a:ea typeface="ＭＳ Ｐゴシック" charset="0"/>
              </a:defRPr>
            </a:lvl5pPr>
            <a:lvl6pPr marL="457200" fontAlgn="base">
              <a:spcBef>
                <a:spcPct val="0"/>
              </a:spcBef>
              <a:spcAft>
                <a:spcPct val="0"/>
              </a:spcAft>
              <a:defRPr sz="2900">
                <a:solidFill>
                  <a:schemeClr val="tx1"/>
                </a:solidFill>
                <a:latin typeface="Calibri" charset="0"/>
                <a:ea typeface="ＭＳ Ｐゴシック" charset="0"/>
              </a:defRPr>
            </a:lvl6pPr>
            <a:lvl7pPr marL="914400" fontAlgn="base">
              <a:spcBef>
                <a:spcPct val="0"/>
              </a:spcBef>
              <a:spcAft>
                <a:spcPct val="0"/>
              </a:spcAft>
              <a:defRPr sz="2900">
                <a:solidFill>
                  <a:schemeClr val="tx1"/>
                </a:solidFill>
                <a:latin typeface="Calibri" charset="0"/>
                <a:ea typeface="ＭＳ Ｐゴシック" charset="0"/>
              </a:defRPr>
            </a:lvl7pPr>
            <a:lvl8pPr marL="1371600" fontAlgn="base">
              <a:spcBef>
                <a:spcPct val="0"/>
              </a:spcBef>
              <a:spcAft>
                <a:spcPct val="0"/>
              </a:spcAft>
              <a:defRPr sz="2900">
                <a:solidFill>
                  <a:schemeClr val="tx1"/>
                </a:solidFill>
                <a:latin typeface="Calibri" charset="0"/>
                <a:ea typeface="ＭＳ Ｐゴシック" charset="0"/>
              </a:defRPr>
            </a:lvl8pPr>
            <a:lvl9pPr marL="1828800" fontAlgn="base">
              <a:spcBef>
                <a:spcPct val="0"/>
              </a:spcBef>
              <a:spcAft>
                <a:spcPct val="0"/>
              </a:spcAft>
              <a:defRPr sz="2900">
                <a:solidFill>
                  <a:schemeClr val="tx1"/>
                </a:solidFill>
                <a:latin typeface="Calibri" charset="0"/>
                <a:ea typeface="ＭＳ Ｐゴシック" charset="0"/>
              </a:defRPr>
            </a:lvl9pPr>
          </a:lstStyle>
          <a:p>
            <a:fld id="{D811E107-B77D-2F41-AEAF-15B8B0E70DFF}" type="slidenum">
              <a:rPr lang="en-US" sz="1200">
                <a:ea typeface="ヒラギノ角ゴ ProN W3" charset="0"/>
                <a:cs typeface="ヒラギノ角ゴ ProN W3" charset="0"/>
              </a:rPr>
              <a:pPr/>
              <a:t>27</a:t>
            </a:fld>
            <a:endParaRPr lang="en-US" sz="1200">
              <a:ea typeface="ヒラギノ角ゴ ProN W3" charset="0"/>
              <a:cs typeface="ヒラギノ角ゴ ProN W3" charset="0"/>
            </a:endParaRPr>
          </a:p>
        </p:txBody>
      </p:sp>
      <p:sp>
        <p:nvSpPr>
          <p:cNvPr id="7373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cs typeface="MS PGothic"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F07D8F-2101-4538-B4F2-6EE5F60E73D9}" type="slidenum">
              <a:rPr lang="en-US" smtClean="0">
                <a:solidFill>
                  <a:prstClr val="black"/>
                </a:solidFill>
              </a:rPr>
              <a:pPr/>
              <a:t>28</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z="1400" dirty="0" smtClean="0"/>
          </a:p>
          <a:p>
            <a:pPr eaLnBrk="1" hangingPunct="1">
              <a:spcBef>
                <a:spcPct val="0"/>
              </a:spcBef>
              <a:buFontTx/>
              <a:buChar char="•"/>
            </a:pPr>
            <a:r>
              <a:rPr lang="en-US" sz="1400" dirty="0" smtClean="0"/>
              <a:t> Since June 2006, more than 1,600 users</a:t>
            </a:r>
            <a:r>
              <a:rPr lang="en-US" sz="1400" baseline="0" dirty="0" smtClean="0"/>
              <a:t> have purchased the enterprise license (Feb 2010)</a:t>
            </a:r>
            <a:endParaRPr lang="en-US" sz="1400" dirty="0" smtClean="0"/>
          </a:p>
          <a:p>
            <a:pPr eaLnBrk="1" hangingPunct="1">
              <a:spcBef>
                <a:spcPct val="0"/>
              </a:spcBef>
              <a:buFontTx/>
              <a:buChar char="•"/>
            </a:pPr>
            <a:endParaRPr lang="en-US" sz="1400" dirty="0" smtClean="0"/>
          </a:p>
          <a:p>
            <a:pPr eaLnBrk="1" hangingPunct="1">
              <a:spcBef>
                <a:spcPct val="0"/>
              </a:spcBef>
              <a:buFontTx/>
              <a:buChar char="•"/>
            </a:pPr>
            <a:r>
              <a:rPr lang="en-US" sz="1400" dirty="0" smtClean="0"/>
              <a:t> These enterprise customers now use Splunk across a balanced and wide range of industries from telecommunications, financial services, government and large consumer facing internet services.  Last year, 2009, over 650 new customers started using Splunk.</a:t>
            </a:r>
          </a:p>
          <a:p>
            <a:pPr eaLnBrk="1" hangingPunct="1">
              <a:spcBef>
                <a:spcPct val="0"/>
              </a:spcBef>
              <a:buFontTx/>
              <a:buChar char="•"/>
            </a:pPr>
            <a:endParaRPr lang="en-US" sz="1400" dirty="0" smtClean="0"/>
          </a:p>
          <a:p>
            <a:pPr eaLnBrk="1" hangingPunct="1">
              <a:spcBef>
                <a:spcPct val="0"/>
              </a:spcBef>
              <a:buFontTx/>
              <a:buChar char="•"/>
            </a:pPr>
            <a:r>
              <a:rPr lang="en-US" sz="1400" dirty="0" smtClean="0"/>
              <a:t> Like the customer examples we just saw, these customers have transformed the management, security and compliance of their IT infrastructures with IT Search.</a:t>
            </a:r>
          </a:p>
          <a:p>
            <a:pPr eaLnBrk="1" hangingPunct="1">
              <a:spcBef>
                <a:spcPct val="0"/>
              </a:spcBef>
            </a:pPr>
            <a:endParaRPr lang="en-US" sz="1400"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F07D8F-2101-4538-B4F2-6EE5F60E73D9}" type="slidenum">
              <a:rPr lang="en-US" smtClean="0">
                <a:solidFill>
                  <a:prstClr val="black"/>
                </a:solidFill>
              </a:rPr>
              <a:pPr/>
              <a:t>31</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sz="2200">
                <a:latin typeface="Calibri" charset="0"/>
                <a:ea typeface="MS PGothic" charset="0"/>
              </a:rPr>
              <a:t>Machine-generated IT data is another category of data. It’s non-standard, time-series based and high volume. It’s also variable and dynamic.</a:t>
            </a:r>
          </a:p>
          <a:p>
            <a:pPr>
              <a:lnSpc>
                <a:spcPct val="80000"/>
              </a:lnSpc>
            </a:pPr>
            <a:endParaRPr lang="en-US" sz="2200">
              <a:latin typeface="Calibri" charset="0"/>
              <a:ea typeface="MS PGothic" charset="0"/>
            </a:endParaRPr>
          </a:p>
          <a:p>
            <a:pPr>
              <a:lnSpc>
                <a:spcPct val="80000"/>
              </a:lnSpc>
            </a:pPr>
            <a:r>
              <a:rPr lang="en-US" sz="2200">
                <a:latin typeface="Calibri" charset="0"/>
                <a:ea typeface="MS PGothic" charset="0"/>
              </a:rPr>
              <a:t>IT data is generated by almost every component in IT – formats and sources vary widely. Timestamps are really the only thing you can use to correlate these data sources</a:t>
            </a:r>
          </a:p>
          <a:p>
            <a:pPr>
              <a:lnSpc>
                <a:spcPct val="80000"/>
              </a:lnSpc>
            </a:pPr>
            <a:endParaRPr lang="en-US" sz="2200">
              <a:latin typeface="Calibri" charset="0"/>
              <a:ea typeface="MS PGothic" charset="0"/>
            </a:endParaRPr>
          </a:p>
          <a:p>
            <a:pPr>
              <a:lnSpc>
                <a:spcPct val="80000"/>
              </a:lnSpc>
            </a:pPr>
            <a:r>
              <a:rPr lang="en-US" sz="2200">
                <a:latin typeface="Calibri" charset="0"/>
                <a:ea typeface="MS PGothic" charset="0"/>
              </a:rPr>
              <a:t>…Time sensitive data store (faster retrieval for recent events)</a:t>
            </a:r>
            <a:endParaRPr lang="en-US" sz="1900">
              <a:latin typeface="Calibri" charset="0"/>
              <a:ea typeface="MS PGothic"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810917" rtl="0" eaLnBrk="0" fontAlgn="base" latinLnBrk="0" hangingPunct="0">
              <a:lnSpc>
                <a:spcPct val="100000"/>
              </a:lnSpc>
              <a:spcBef>
                <a:spcPct val="30000"/>
              </a:spcBef>
              <a:spcAft>
                <a:spcPct val="0"/>
              </a:spcAft>
              <a:buClrTx/>
              <a:buSzTx/>
              <a:buFontTx/>
              <a:buNone/>
              <a:tabLst/>
              <a:defRPr/>
            </a:pPr>
            <a:r>
              <a:rPr lang="en-US" sz="1100" kern="1200" dirty="0" smtClean="0">
                <a:solidFill>
                  <a:schemeClr val="tx1"/>
                </a:solidFill>
                <a:latin typeface="+mn-lt"/>
                <a:ea typeface="+mn-ea"/>
                <a:cs typeface="+mn-cs"/>
              </a:rPr>
              <a:t>Splunk is a data</a:t>
            </a:r>
            <a:r>
              <a:rPr lang="en-US" sz="1100" kern="1200" baseline="0" dirty="0" smtClean="0">
                <a:solidFill>
                  <a:schemeClr val="tx1"/>
                </a:solidFill>
                <a:latin typeface="+mn-lt"/>
                <a:ea typeface="+mn-ea"/>
                <a:cs typeface="+mn-cs"/>
              </a:rPr>
              <a:t> engine for your IT data</a:t>
            </a:r>
            <a:r>
              <a:rPr lang="en-US" sz="1100" kern="1200" dirty="0" smtClean="0">
                <a:solidFill>
                  <a:schemeClr val="tx1"/>
                </a:solidFill>
                <a:latin typeface="+mn-lt"/>
                <a:ea typeface="+mn-ea"/>
                <a:cs typeface="+mn-cs"/>
              </a:rPr>
              <a:t>. It gives you real-time visibility and intelligence into what’s happening across your IT infrastructure – whether it’s physical, virtual or in the cloud. </a:t>
            </a:r>
          </a:p>
          <a:p>
            <a:pPr marL="0" marR="0" indent="0" algn="l" defTabSz="810917" rtl="0" eaLnBrk="0" fontAlgn="base" latinLnBrk="0" hangingPunct="0">
              <a:lnSpc>
                <a:spcPct val="100000"/>
              </a:lnSpc>
              <a:spcBef>
                <a:spcPct val="30000"/>
              </a:spcBef>
              <a:spcAft>
                <a:spcPct val="0"/>
              </a:spcAft>
              <a:buClrTx/>
              <a:buSzTx/>
              <a:buFontTx/>
              <a:buNone/>
              <a:tabLst/>
              <a:defRPr/>
            </a:pPr>
            <a:r>
              <a:rPr lang="en-US" sz="1100" kern="1200" dirty="0" smtClean="0">
                <a:solidFill>
                  <a:schemeClr val="tx1"/>
                </a:solidFill>
                <a:latin typeface="+mn-lt"/>
                <a:ea typeface="+mn-ea"/>
                <a:cs typeface="+mn-cs"/>
              </a:rPr>
              <a:t>Everybody now recognizes</a:t>
            </a:r>
            <a:r>
              <a:rPr lang="en-US" sz="1100" kern="1200" baseline="0" dirty="0" smtClean="0">
                <a:solidFill>
                  <a:schemeClr val="tx1"/>
                </a:solidFill>
                <a:latin typeface="+mn-lt"/>
                <a:ea typeface="+mn-ea"/>
                <a:cs typeface="+mn-cs"/>
              </a:rPr>
              <a:t> the value of this data, the problem </a:t>
            </a:r>
            <a:r>
              <a:rPr lang="en-US" sz="1100" kern="1200" baseline="0" dirty="0" err="1" smtClean="0">
                <a:solidFill>
                  <a:schemeClr val="tx1"/>
                </a:solidFill>
                <a:latin typeface="+mn-lt"/>
                <a:ea typeface="+mn-ea"/>
                <a:cs typeface="+mn-cs"/>
              </a:rPr>
              <a:t>upto</a:t>
            </a:r>
            <a:r>
              <a:rPr lang="en-US" sz="1100" kern="1200" baseline="0" dirty="0" smtClean="0">
                <a:solidFill>
                  <a:schemeClr val="tx1"/>
                </a:solidFill>
                <a:latin typeface="+mn-lt"/>
                <a:ea typeface="+mn-ea"/>
                <a:cs typeface="+mn-cs"/>
              </a:rPr>
              <a:t> now has been getting to it. </a:t>
            </a:r>
          </a:p>
          <a:p>
            <a:pPr marL="0" marR="0" indent="0" algn="l" defTabSz="810917" rtl="0" eaLnBrk="0" fontAlgn="base" latinLnBrk="0" hangingPunct="0">
              <a:lnSpc>
                <a:spcPct val="100000"/>
              </a:lnSpc>
              <a:spcBef>
                <a:spcPct val="30000"/>
              </a:spcBef>
              <a:spcAft>
                <a:spcPct val="0"/>
              </a:spcAft>
              <a:buClrTx/>
              <a:buSzTx/>
              <a:buFontTx/>
              <a:buNone/>
              <a:tabLst/>
              <a:defRPr/>
            </a:pPr>
            <a:endParaRPr lang="en-US" sz="1100" kern="1200" baseline="0" dirty="0" smtClean="0">
              <a:solidFill>
                <a:schemeClr val="tx1"/>
              </a:solidFill>
              <a:latin typeface="+mn-lt"/>
              <a:ea typeface="+mn-ea"/>
              <a:cs typeface="+mn-cs"/>
            </a:endParaRPr>
          </a:p>
          <a:p>
            <a:pPr marL="0" marR="0" indent="0" algn="l" defTabSz="810917" rtl="0" eaLnBrk="0" fontAlgn="base" latinLnBrk="0" hangingPunct="0">
              <a:lnSpc>
                <a:spcPct val="100000"/>
              </a:lnSpc>
              <a:spcBef>
                <a:spcPct val="30000"/>
              </a:spcBef>
              <a:spcAft>
                <a:spcPct val="0"/>
              </a:spcAft>
              <a:buClrTx/>
              <a:buSzTx/>
              <a:buFontTx/>
              <a:buNone/>
              <a:tabLst/>
              <a:defRPr/>
            </a:pPr>
            <a:r>
              <a:rPr lang="en-US" sz="1100" kern="1200" baseline="0" dirty="0" smtClean="0">
                <a:solidFill>
                  <a:schemeClr val="tx1"/>
                </a:solidFill>
                <a:latin typeface="+mn-lt"/>
                <a:ea typeface="+mn-ea"/>
                <a:cs typeface="+mn-cs"/>
              </a:rPr>
              <a:t>At Splunk we applied the search engine paradigm to being able to rapidly harness any and all of the IT data. The “no predefined schema” design, means you can point Splunk at any of your data, regardless of format, source or location. There is no need to build custom parsers or connectors, there’s no traditional RDBMS, there’s no need to filter and forward.</a:t>
            </a:r>
          </a:p>
          <a:p>
            <a:pPr marL="0" marR="0" indent="0" algn="l" defTabSz="810917" rtl="0" eaLnBrk="0" fontAlgn="base" latinLnBrk="0" hangingPunct="0">
              <a:lnSpc>
                <a:spcPct val="100000"/>
              </a:lnSpc>
              <a:spcBef>
                <a:spcPct val="30000"/>
              </a:spcBef>
              <a:spcAft>
                <a:spcPct val="0"/>
              </a:spcAft>
              <a:buClrTx/>
              <a:buSzTx/>
              <a:buFontTx/>
              <a:buNone/>
              <a:tabLst/>
              <a:defRPr/>
            </a:pPr>
            <a:endParaRPr lang="en-US" sz="1100" kern="1200" baseline="0" dirty="0" smtClean="0">
              <a:solidFill>
                <a:schemeClr val="tx1"/>
              </a:solidFill>
              <a:latin typeface="+mn-lt"/>
              <a:ea typeface="+mn-ea"/>
              <a:cs typeface="+mn-cs"/>
            </a:endParaRPr>
          </a:p>
          <a:p>
            <a:pPr marL="0" marR="0" indent="0" algn="l" defTabSz="810917" rtl="0" eaLnBrk="0" fontAlgn="base" latinLnBrk="0" hangingPunct="0">
              <a:lnSpc>
                <a:spcPct val="100000"/>
              </a:lnSpc>
              <a:spcBef>
                <a:spcPct val="30000"/>
              </a:spcBef>
              <a:spcAft>
                <a:spcPct val="0"/>
              </a:spcAft>
              <a:buClrTx/>
              <a:buSzTx/>
              <a:buFontTx/>
              <a:buNone/>
              <a:tabLst/>
              <a:defRPr/>
            </a:pPr>
            <a:r>
              <a:rPr lang="en-US" sz="1100" kern="1200" baseline="0" dirty="0" smtClean="0">
                <a:solidFill>
                  <a:schemeClr val="tx1"/>
                </a:solidFill>
                <a:latin typeface="+mn-lt"/>
                <a:ea typeface="+mn-ea"/>
                <a:cs typeface="+mn-cs"/>
              </a:rPr>
              <a:t>Here we see just a sample of the kinds of data Splunk can ‘eat’.</a:t>
            </a:r>
          </a:p>
          <a:p>
            <a:pPr marL="0" marR="0" indent="0" algn="l" defTabSz="810917" rtl="0" eaLnBrk="0" fontAlgn="base" latinLnBrk="0" hangingPunct="0">
              <a:lnSpc>
                <a:spcPct val="100000"/>
              </a:lnSpc>
              <a:spcBef>
                <a:spcPct val="30000"/>
              </a:spcBef>
              <a:spcAft>
                <a:spcPct val="0"/>
              </a:spcAft>
              <a:buClrTx/>
              <a:buSzTx/>
              <a:buFontTx/>
              <a:buNone/>
              <a:tabLst/>
              <a:defRPr/>
            </a:pPr>
            <a:endParaRPr lang="en-US" sz="1100" kern="1200" baseline="0" dirty="0" smtClean="0">
              <a:solidFill>
                <a:schemeClr val="tx1"/>
              </a:solidFill>
              <a:latin typeface="+mn-lt"/>
              <a:ea typeface="+mn-ea"/>
              <a:cs typeface="+mn-cs"/>
            </a:endParaRPr>
          </a:p>
          <a:p>
            <a:pPr marL="0" marR="0" indent="0" algn="l" defTabSz="810917" rtl="0" eaLnBrk="0" fontAlgn="base" latinLnBrk="0" hangingPunct="0">
              <a:lnSpc>
                <a:spcPct val="100000"/>
              </a:lnSpc>
              <a:spcBef>
                <a:spcPct val="30000"/>
              </a:spcBef>
              <a:spcAft>
                <a:spcPct val="0"/>
              </a:spcAft>
              <a:buClrTx/>
              <a:buSzTx/>
              <a:buFontTx/>
              <a:buNone/>
              <a:tabLst/>
              <a:defRPr/>
            </a:pPr>
            <a:r>
              <a:rPr lang="en-US" sz="1100" kern="1200" baseline="0" dirty="0" smtClean="0">
                <a:solidFill>
                  <a:schemeClr val="tx1"/>
                </a:solidFill>
                <a:latin typeface="+mn-lt"/>
                <a:ea typeface="+mn-ea"/>
                <a:cs typeface="+mn-cs"/>
              </a:rPr>
              <a:t>Reminder – what’s the ‘big deal’ about machine-generated IT data? It holds a categorical record of the following:</a:t>
            </a:r>
          </a:p>
          <a:p>
            <a:pPr>
              <a:buFont typeface="Arial"/>
              <a:buChar char="•"/>
            </a:pPr>
            <a:r>
              <a:rPr lang="en-US" sz="1100" dirty="0" smtClean="0"/>
              <a:t>User transactions</a:t>
            </a:r>
          </a:p>
          <a:p>
            <a:pPr>
              <a:buFont typeface="Arial"/>
              <a:buChar char="•"/>
            </a:pPr>
            <a:r>
              <a:rPr lang="en-US" sz="1100" dirty="0" smtClean="0"/>
              <a:t>Customer behavior</a:t>
            </a:r>
          </a:p>
          <a:p>
            <a:pPr>
              <a:buFont typeface="Arial"/>
              <a:buChar char="•"/>
            </a:pPr>
            <a:r>
              <a:rPr lang="en-US" sz="1100" dirty="0" smtClean="0"/>
              <a:t>Machine behavior</a:t>
            </a:r>
          </a:p>
          <a:p>
            <a:pPr>
              <a:buFont typeface="Arial"/>
              <a:buChar char="•"/>
            </a:pPr>
            <a:r>
              <a:rPr lang="en-US" sz="1100" dirty="0" smtClean="0"/>
              <a:t>Security threats</a:t>
            </a:r>
          </a:p>
          <a:p>
            <a:pPr>
              <a:buFont typeface="Arial"/>
              <a:buChar char="•"/>
            </a:pPr>
            <a:r>
              <a:rPr lang="en-US" sz="1100" dirty="0" smtClean="0"/>
              <a:t>Fraudulent</a:t>
            </a:r>
            <a:r>
              <a:rPr lang="en-US" sz="1100" baseline="0" dirty="0" smtClean="0"/>
              <a:t> activity</a:t>
            </a:r>
            <a:endParaRPr lang="en-US" sz="1100" dirty="0" smtClean="0"/>
          </a:p>
          <a:p>
            <a:pPr marL="0" marR="0" indent="0" algn="l" defTabSz="810917" rtl="0" eaLnBrk="0" fontAlgn="base" latinLnBrk="0" hangingPunct="0">
              <a:lnSpc>
                <a:spcPct val="100000"/>
              </a:lnSpc>
              <a:spcBef>
                <a:spcPct val="30000"/>
              </a:spcBef>
              <a:spcAft>
                <a:spcPct val="0"/>
              </a:spcAft>
              <a:buClrTx/>
              <a:buSzTx/>
              <a:buFontTx/>
              <a:buNone/>
              <a:tabLst/>
              <a:defRPr/>
            </a:pPr>
            <a:endParaRPr lang="en-US" sz="1100" kern="1200" baseline="0" dirty="0" smtClean="0">
              <a:solidFill>
                <a:schemeClr val="tx1"/>
              </a:solidFill>
              <a:latin typeface="+mn-lt"/>
              <a:ea typeface="+mn-ea"/>
              <a:cs typeface="+mn-cs"/>
            </a:endParaRPr>
          </a:p>
          <a:p>
            <a:pPr marL="0" marR="0" indent="0" algn="l" defTabSz="810917" rtl="0" eaLnBrk="0" fontAlgn="base" latinLnBrk="0" hangingPunct="0">
              <a:lnSpc>
                <a:spcPct val="100000"/>
              </a:lnSpc>
              <a:spcBef>
                <a:spcPct val="30000"/>
              </a:spcBef>
              <a:spcAft>
                <a:spcPct val="0"/>
              </a:spcAft>
              <a:buClrTx/>
              <a:buSzTx/>
              <a:buFontTx/>
              <a:buNone/>
              <a:tabLst/>
              <a:defRPr/>
            </a:pPr>
            <a:r>
              <a:rPr lang="en-US" sz="1100" b="1" kern="1200" baseline="0" dirty="0" smtClean="0">
                <a:solidFill>
                  <a:schemeClr val="tx1"/>
                </a:solidFill>
                <a:latin typeface="+mn-lt"/>
                <a:ea typeface="+mn-ea"/>
                <a:cs typeface="+mn-cs"/>
              </a:rPr>
              <a:t>You can imagine that a single user transaction can span many systems and sources of this data, or a single service relies on many underlying systems. Splunk gives you one place to search, report on, analyze and visualize all this data.</a:t>
            </a:r>
            <a:endParaRPr lang="en-US" sz="1100" b="1" kern="1200" dirty="0" smtClean="0">
              <a:solidFill>
                <a:schemeClr val="tx1"/>
              </a:solidFill>
              <a:latin typeface="+mn-lt"/>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MS PGothic" charset="0"/>
              </a:rPr>
              <a:t>Data normalization – it</a:t>
            </a:r>
            <a:r>
              <a:rPr lang="ja-JP" altLang="en-US">
                <a:latin typeface="Calibri" charset="0"/>
                <a:ea typeface="MS PGothic" charset="0"/>
              </a:rPr>
              <a:t>’</a:t>
            </a:r>
            <a:r>
              <a:rPr lang="en-US">
                <a:latin typeface="Calibri" charset="0"/>
                <a:ea typeface="MS PGothic" charset="0"/>
              </a:rPr>
              <a:t>s hard to let go of. For decades we</a:t>
            </a:r>
            <a:r>
              <a:rPr lang="ja-JP" altLang="en-US">
                <a:latin typeface="Calibri" charset="0"/>
                <a:ea typeface="MS PGothic" charset="0"/>
              </a:rPr>
              <a:t>’</a:t>
            </a:r>
            <a:r>
              <a:rPr lang="en-US">
                <a:latin typeface="Calibri" charset="0"/>
                <a:ea typeface="MS PGothic" charset="0"/>
              </a:rPr>
              <a:t>ve been taking information and chopping it into rows and columns, and then looking up the data by referencing those like a virtual address. Unfortunately, with the radical increase in machine-generated data around most organizations, there aren</a:t>
            </a:r>
            <a:r>
              <a:rPr lang="ja-JP" altLang="en-US">
                <a:latin typeface="Calibri" charset="0"/>
                <a:ea typeface="MS PGothic" charset="0"/>
              </a:rPr>
              <a:t>’</a:t>
            </a:r>
            <a:r>
              <a:rPr lang="en-US">
                <a:latin typeface="Calibri" charset="0"/>
                <a:ea typeface="MS PGothic" charset="0"/>
              </a:rPr>
              <a:t>t enough skilled people to define how that data should be handled. Like how search overtook directories in how we navigate the Internet, search is the only way to handle so much data, in so many formats, and subject to change without notice. </a:t>
            </a:r>
          </a:p>
          <a:p>
            <a:pPr eaLnBrk="1" hangingPunct="1">
              <a:spcBef>
                <a:spcPct val="0"/>
              </a:spcBef>
            </a:pPr>
            <a:endParaRPr lang="en-US">
              <a:latin typeface="Calibri" charset="0"/>
              <a:ea typeface="MS PGothic" charset="0"/>
            </a:endParaRPr>
          </a:p>
          <a:p>
            <a:pPr eaLnBrk="1" hangingPunct="1">
              <a:spcBef>
                <a:spcPct val="0"/>
              </a:spcBef>
            </a:pPr>
            <a:r>
              <a:rPr lang="en-US">
                <a:latin typeface="Calibri" charset="0"/>
                <a:ea typeface="MS PGothic" charset="0"/>
              </a:rPr>
              <a:t>Universal indexing is a way of handling text based, time series data. Those are the only limitations for Splunk – the data must be text based (or converted into text) and must be orderable into a series. From there, Splunk handles the rest. It finds most timestamps (or creates one), breaks up the raw data stream into discrete events and retains the original data in a compressed form on disk. No normalization, no modification, just a flat-file index on top of the original, now compressed, data. </a:t>
            </a:r>
          </a:p>
          <a:p>
            <a:pPr eaLnBrk="1" hangingPunct="1">
              <a:spcBef>
                <a:spcPct val="0"/>
              </a:spcBef>
            </a:pPr>
            <a:endParaRPr lang="en-US">
              <a:latin typeface="Calibri" charset="0"/>
              <a:ea typeface="MS PGothic" charset="0"/>
            </a:endParaRPr>
          </a:p>
          <a:p>
            <a:pPr eaLnBrk="1" hangingPunct="1">
              <a:spcBef>
                <a:spcPct val="0"/>
              </a:spcBef>
            </a:pPr>
            <a:r>
              <a:rPr lang="en-US">
                <a:latin typeface="Calibri" charset="0"/>
                <a:ea typeface="MS PGothic" charset="0"/>
              </a:rPr>
              <a:t>Search is the where the data is customized for how you want to visualize your IT information. At search time, fields are extracted that can be used like database </a:t>
            </a:r>
            <a:r>
              <a:rPr lang="ja-JP" altLang="en-US">
                <a:latin typeface="Calibri" charset="0"/>
                <a:ea typeface="MS PGothic" charset="0"/>
              </a:rPr>
              <a:t>‘</a:t>
            </a:r>
            <a:r>
              <a:rPr lang="en-US">
                <a:latin typeface="Calibri" charset="0"/>
                <a:ea typeface="MS PGothic" charset="0"/>
              </a:rPr>
              <a:t>columns</a:t>
            </a:r>
            <a:r>
              <a:rPr lang="ja-JP" altLang="en-US">
                <a:latin typeface="Calibri" charset="0"/>
                <a:ea typeface="MS PGothic" charset="0"/>
              </a:rPr>
              <a:t>’</a:t>
            </a:r>
            <a:r>
              <a:rPr lang="en-US">
                <a:latin typeface="Calibri" charset="0"/>
                <a:ea typeface="MS PGothic" charset="0"/>
              </a:rPr>
              <a:t> to pivot data. If you don</a:t>
            </a:r>
            <a:r>
              <a:rPr lang="ja-JP" altLang="en-US">
                <a:latin typeface="Calibri" charset="0"/>
                <a:ea typeface="MS PGothic" charset="0"/>
              </a:rPr>
              <a:t>’</a:t>
            </a:r>
            <a:r>
              <a:rPr lang="en-US">
                <a:latin typeface="Calibri" charset="0"/>
                <a:ea typeface="MS PGothic" charset="0"/>
              </a:rPr>
              <a:t>t like the fields Splunk finds, define your own with the graphical field extractor. Then you can create relationships between the rows, using event types to name certain kinds of events for easy aggregation and searching, or define transactions that tie events from multiple systems together into a logical structure. With that limited and easy to create structure, you can find almost any data or pattern across petabytes of information directly from the web UI, without mastering SQL or statistical query languages. Best of all, it</a:t>
            </a:r>
            <a:r>
              <a:rPr lang="ja-JP" altLang="en-US">
                <a:latin typeface="Calibri" charset="0"/>
                <a:ea typeface="MS PGothic" charset="0"/>
              </a:rPr>
              <a:t>’</a:t>
            </a:r>
            <a:r>
              <a:rPr lang="en-US">
                <a:latin typeface="Calibri" charset="0"/>
                <a:ea typeface="MS PGothic" charset="0"/>
              </a:rPr>
              <a:t>s data your way. Don</a:t>
            </a:r>
            <a:r>
              <a:rPr lang="ja-JP" altLang="en-US">
                <a:latin typeface="Calibri" charset="0"/>
                <a:ea typeface="MS PGothic" charset="0"/>
              </a:rPr>
              <a:t>’</a:t>
            </a:r>
            <a:r>
              <a:rPr lang="en-US">
                <a:latin typeface="Calibri" charset="0"/>
                <a:ea typeface="MS PGothic" charset="0"/>
              </a:rPr>
              <a:t>t like your search, or your schema? Just re-write or delete it – the data is unchanged. Any user can pivot their lens onto the underlying data without affecting others – unless, of course, they choose to share their knowledge through apps and shared searches.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39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49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MS PGothic" charset="0"/>
              </a:rPr>
              <a:t>Your logs and other IT data are important but often cryptic. You can extend Splunk</a:t>
            </a:r>
            <a:r>
              <a:rPr lang="ja-JP" altLang="en-US">
                <a:latin typeface="Calibri" charset="0"/>
                <a:ea typeface="MS PGothic" charset="0"/>
              </a:rPr>
              <a:t>’</a:t>
            </a:r>
            <a:r>
              <a:rPr lang="en-US">
                <a:latin typeface="Calibri" charset="0"/>
                <a:ea typeface="MS PGothic" charset="0"/>
              </a:rPr>
              <a:t>s search with lookups to external data sources as well as automate tagging of hosts, users, sources, IP addresses and other fields that appear in your IT data. This enables you to find and summarize IT data according to business impact, logical application, user role and other logical business mappings. In the example shown, Splunk is looking up the server</a:t>
            </a:r>
            <a:r>
              <a:rPr lang="ja-JP" altLang="en-US">
                <a:latin typeface="Calibri" charset="0"/>
                <a:ea typeface="MS PGothic" charset="0"/>
              </a:rPr>
              <a:t>’</a:t>
            </a:r>
            <a:r>
              <a:rPr lang="en-US">
                <a:latin typeface="Calibri" charset="0"/>
                <a:ea typeface="MS PGothic" charset="0"/>
              </a:rPr>
              <a:t>s IP address to determine which domain the servicing web host is located in, and the customer account number to show which local market the customer is coming from. Using these fields, a search user could create reports pivoted on this information easily.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576594" y="3581400"/>
            <a:ext cx="5461794" cy="1960562"/>
          </a:xfrm>
          <a:prstGeom prst="rect">
            <a:avLst/>
          </a:prstGeom>
        </p:spPr>
        <p:txBody>
          <a:bodyPr/>
          <a:lstStyle>
            <a:lvl1pPr algn="l">
              <a:defRPr>
                <a:solidFill>
                  <a:schemeClr val="bg1"/>
                </a:solidFill>
              </a:defRPr>
            </a:lvl1pPr>
          </a:lstStyle>
          <a:p>
            <a:r>
              <a:rPr lang="en-US" dirty="0"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81" y="364067"/>
            <a:ext cx="5348634" cy="1549400"/>
          </a:xfrm>
        </p:spPr>
        <p:txBody>
          <a:bodyPr anchor="b"/>
          <a:lstStyle>
            <a:lvl1pPr algn="l">
              <a:defRPr sz="3200" b="1"/>
            </a:lvl1pPr>
          </a:lstStyle>
          <a:p>
            <a:r>
              <a:rPr lang="en-US" smtClean="0"/>
              <a:t>Click to edit Master title style</a:t>
            </a:r>
            <a:endParaRPr lang="en-US"/>
          </a:p>
        </p:txBody>
      </p:sp>
      <p:sp>
        <p:nvSpPr>
          <p:cNvPr id="3" name="Content Placeholder 2"/>
          <p:cNvSpPr>
            <a:spLocks noGrp="1"/>
          </p:cNvSpPr>
          <p:nvPr>
            <p:ph idx="1"/>
          </p:nvPr>
        </p:nvSpPr>
        <p:spPr>
          <a:xfrm>
            <a:off x="6356265" y="364067"/>
            <a:ext cx="908844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81" y="1913467"/>
            <a:ext cx="5348634" cy="6254751"/>
          </a:xfrm>
        </p:spPr>
        <p:txBody>
          <a:bodyPr/>
          <a:lstStyle>
            <a:lvl1pPr marL="0" indent="0">
              <a:buNone/>
              <a:defRPr sz="2200"/>
            </a:lvl1pPr>
            <a:lvl2pPr marL="725759" indent="0">
              <a:buNone/>
              <a:defRPr sz="1900"/>
            </a:lvl2pPr>
            <a:lvl3pPr marL="1451519" indent="0">
              <a:buNone/>
              <a:defRPr sz="1600"/>
            </a:lvl3pPr>
            <a:lvl4pPr marL="2177278" indent="0">
              <a:buNone/>
              <a:defRPr sz="1400"/>
            </a:lvl4pPr>
            <a:lvl5pPr marL="2903037" indent="0">
              <a:buNone/>
              <a:defRPr sz="1400"/>
            </a:lvl5pPr>
            <a:lvl6pPr marL="3628796" indent="0">
              <a:buNone/>
              <a:defRPr sz="1400"/>
            </a:lvl6pPr>
            <a:lvl7pPr marL="4354556" indent="0">
              <a:buNone/>
              <a:defRPr sz="1400"/>
            </a:lvl7pPr>
            <a:lvl8pPr marL="5080315" indent="0">
              <a:buNone/>
              <a:defRPr sz="1400"/>
            </a:lvl8pPr>
            <a:lvl9pPr marL="5806074" indent="0">
              <a:buNone/>
              <a:defRPr sz="14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027CC8FC-DC84-4CE8-AADD-ED05D9A2A54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601" y="6400800"/>
            <a:ext cx="9754553" cy="755651"/>
          </a:xfrm>
        </p:spPr>
        <p:txBody>
          <a:bodyPr anchor="b"/>
          <a:lstStyle>
            <a:lvl1pPr algn="l">
              <a:defRPr sz="3200" b="1"/>
            </a:lvl1pPr>
          </a:lstStyle>
          <a:p>
            <a:r>
              <a:rPr lang="en-US" smtClean="0"/>
              <a:t>Click to edit Master title style</a:t>
            </a:r>
            <a:endParaRPr lang="en-US"/>
          </a:p>
        </p:txBody>
      </p:sp>
      <p:sp>
        <p:nvSpPr>
          <p:cNvPr id="3" name="Picture Placeholder 2"/>
          <p:cNvSpPr>
            <a:spLocks noGrp="1"/>
          </p:cNvSpPr>
          <p:nvPr>
            <p:ph type="pic" idx="1"/>
          </p:nvPr>
        </p:nvSpPr>
        <p:spPr>
          <a:xfrm>
            <a:off x="3186601" y="817033"/>
            <a:ext cx="9754553" cy="5486400"/>
          </a:xfrm>
        </p:spPr>
        <p:txBody>
          <a:bodyPr/>
          <a:lstStyle>
            <a:lvl1pPr marL="0" indent="0">
              <a:buNone/>
              <a:defRPr sz="5100"/>
            </a:lvl1pPr>
            <a:lvl2pPr marL="725759" indent="0">
              <a:buNone/>
              <a:defRPr sz="4400"/>
            </a:lvl2pPr>
            <a:lvl3pPr marL="1451519" indent="0">
              <a:buNone/>
              <a:defRPr sz="3800"/>
            </a:lvl3pPr>
            <a:lvl4pPr marL="2177278" indent="0">
              <a:buNone/>
              <a:defRPr sz="3200"/>
            </a:lvl4pPr>
            <a:lvl5pPr marL="2903037" indent="0">
              <a:buNone/>
              <a:defRPr sz="3200"/>
            </a:lvl5pPr>
            <a:lvl6pPr marL="3628796" indent="0">
              <a:buNone/>
              <a:defRPr sz="3200"/>
            </a:lvl6pPr>
            <a:lvl7pPr marL="4354556" indent="0">
              <a:buNone/>
              <a:defRPr sz="3200"/>
            </a:lvl7pPr>
            <a:lvl8pPr marL="5080315" indent="0">
              <a:buNone/>
              <a:defRPr sz="3200"/>
            </a:lvl8pPr>
            <a:lvl9pPr marL="5806074" indent="0">
              <a:buNone/>
              <a:defRPr sz="3200"/>
            </a:lvl9pPr>
          </a:lstStyle>
          <a:p>
            <a:endParaRPr lang="en-US"/>
          </a:p>
        </p:txBody>
      </p:sp>
      <p:sp>
        <p:nvSpPr>
          <p:cNvPr id="4" name="Text Placeholder 3"/>
          <p:cNvSpPr>
            <a:spLocks noGrp="1"/>
          </p:cNvSpPr>
          <p:nvPr>
            <p:ph type="body" sz="half" idx="2"/>
          </p:nvPr>
        </p:nvSpPr>
        <p:spPr>
          <a:xfrm>
            <a:off x="3186601" y="7156451"/>
            <a:ext cx="9754553" cy="1073149"/>
          </a:xfrm>
        </p:spPr>
        <p:txBody>
          <a:bodyPr/>
          <a:lstStyle>
            <a:lvl1pPr marL="0" indent="0">
              <a:buNone/>
              <a:defRPr sz="2200"/>
            </a:lvl1pPr>
            <a:lvl2pPr marL="725759" indent="0">
              <a:buNone/>
              <a:defRPr sz="1900"/>
            </a:lvl2pPr>
            <a:lvl3pPr marL="1451519" indent="0">
              <a:buNone/>
              <a:defRPr sz="1600"/>
            </a:lvl3pPr>
            <a:lvl4pPr marL="2177278" indent="0">
              <a:buNone/>
              <a:defRPr sz="1400"/>
            </a:lvl4pPr>
            <a:lvl5pPr marL="2903037" indent="0">
              <a:buNone/>
              <a:defRPr sz="1400"/>
            </a:lvl5pPr>
            <a:lvl6pPr marL="3628796" indent="0">
              <a:buNone/>
              <a:defRPr sz="1400"/>
            </a:lvl6pPr>
            <a:lvl7pPr marL="4354556" indent="0">
              <a:buNone/>
              <a:defRPr sz="1400"/>
            </a:lvl7pPr>
            <a:lvl8pPr marL="5080315" indent="0">
              <a:buNone/>
              <a:defRPr sz="1400"/>
            </a:lvl8pPr>
            <a:lvl9pPr marL="5806074" indent="0">
              <a:buNone/>
              <a:defRPr sz="14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027CC8FC-DC84-4CE8-AADD-ED05D9A2A54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027CC8FC-DC84-4CE8-AADD-ED05D9A2A54F}"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op Bullets">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46088" y="1409226"/>
            <a:ext cx="15354300" cy="6585810"/>
          </a:xfrm>
          <a:prstGeom prst="rect">
            <a:avLst/>
          </a:prstGeom>
        </p:spPr>
        <p:txBody>
          <a:bodyPr vert="horz" lIns="91374" tIns="45686" rIns="91374" bIns="45686"/>
          <a:lstStyle>
            <a:lvl1pPr marL="453860" indent="-453860">
              <a:buClr>
                <a:schemeClr val="bg1"/>
              </a:buClr>
              <a:buSzPct val="100000"/>
              <a:buFontTx/>
              <a:buBlip>
                <a:blip r:embed="rId2"/>
              </a:buBlip>
              <a:defRPr sz="4800" spc="-200">
                <a:solidFill>
                  <a:schemeClr val="bg1"/>
                </a:solidFill>
                <a:latin typeface="Calibri"/>
              </a:defRPr>
            </a:lvl1pPr>
            <a:lvl2pPr marL="736330" indent="-218996">
              <a:buClr>
                <a:srgbClr val="62983E"/>
              </a:buClr>
              <a:buSzPct val="75000"/>
              <a:buFont typeface="Wingdings" charset="2"/>
              <a:buChar char="ü"/>
              <a:defRPr spc="-200">
                <a:solidFill>
                  <a:schemeClr val="bg1"/>
                </a:solidFill>
                <a:latin typeface="Calibri"/>
              </a:defRPr>
            </a:lvl2pPr>
            <a:lvl3pPr>
              <a:buClr>
                <a:srgbClr val="62983E"/>
              </a:buClr>
              <a:defRPr spc="-200">
                <a:solidFill>
                  <a:schemeClr val="bg1"/>
                </a:solidFill>
                <a:latin typeface="Calibri"/>
              </a:defRPr>
            </a:lvl3pPr>
            <a:lvl4pPr>
              <a:buClr>
                <a:srgbClr val="62983E"/>
              </a:buClr>
              <a:defRPr spc="-200">
                <a:solidFill>
                  <a:schemeClr val="bg1"/>
                </a:solidFill>
                <a:latin typeface="Calibri"/>
              </a:defRPr>
            </a:lvl4pPr>
            <a:lvl5pPr>
              <a:buClr>
                <a:srgbClr val="62983E"/>
              </a:buClr>
              <a:defRPr spc="-200">
                <a:solidFill>
                  <a:schemeClr val="bg1"/>
                </a:solidFill>
                <a:latin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Placeholder 6"/>
          <p:cNvSpPr>
            <a:spLocks noGrp="1"/>
          </p:cNvSpPr>
          <p:nvPr>
            <p:ph type="title"/>
          </p:nvPr>
        </p:nvSpPr>
        <p:spPr>
          <a:xfrm>
            <a:off x="446088" y="-162032"/>
            <a:ext cx="15354300" cy="1216553"/>
          </a:xfrm>
          <a:prstGeom prst="rect">
            <a:avLst/>
          </a:prstGeom>
        </p:spPr>
        <p:txBody>
          <a:bodyPr vert="horz" lIns="91374" tIns="45686" rIns="91374" bIns="45686" rtlCol="0" anchor="ctr">
            <a:noAutofit/>
          </a:bodyPr>
          <a:lstStyle>
            <a:lvl1pPr>
              <a:defRPr sz="6600" spc="-200" baseline="0">
                <a:solidFill>
                  <a:schemeClr val="bg1"/>
                </a:solidFill>
                <a:latin typeface="Calibri"/>
                <a:cs typeface="Calibri"/>
              </a:defRPr>
            </a:lvl1pPr>
          </a:lstStyle>
          <a:p>
            <a:r>
              <a:rPr lang="en-US" dirty="0" smtClean="0"/>
              <a:t>Click to edit Master title style</a:t>
            </a:r>
            <a:endParaRPr lang="en-US" dirty="0"/>
          </a:p>
        </p:txBody>
      </p:sp>
      <p:sp>
        <p:nvSpPr>
          <p:cNvPr id="5" name="Slide Number Placeholder 18"/>
          <p:cNvSpPr>
            <a:spLocks noGrp="1"/>
          </p:cNvSpPr>
          <p:nvPr>
            <p:ph type="sldNum" sz="quarter" idx="11"/>
          </p:nvPr>
        </p:nvSpPr>
        <p:spPr bwMode="gray">
          <a:xfrm>
            <a:off x="7783513" y="8504238"/>
            <a:ext cx="685800" cy="457200"/>
          </a:xfrm>
          <a:prstGeom prst="rect">
            <a:avLst/>
          </a:prstGeom>
        </p:spPr>
        <p:txBody>
          <a:bodyPr vert="horz" wrap="square" lIns="91374" tIns="45686" rIns="91374" bIns="45686" numCol="1" anchor="ctr" anchorCtr="0" compatLnSpc="1">
            <a:prstTxWarp prst="textNoShape">
              <a:avLst/>
            </a:prstTxWarp>
          </a:bodyPr>
          <a:lstStyle>
            <a:lvl1pPr algn="ctr" defTabSz="811213">
              <a:defRPr sz="1200">
                <a:solidFill>
                  <a:srgbClr val="FFFFFF"/>
                </a:solidFill>
                <a:latin typeface="Calibri" charset="0"/>
              </a:defRPr>
            </a:lvl1pPr>
          </a:lstStyle>
          <a:p>
            <a:fld id="{1CF0DBB8-B5E9-3B47-813B-DF31AEE623D7}" type="slidenum">
              <a:rPr lang="en-US"/>
              <a:pPr/>
              <a:t>‹#›</a:t>
            </a:fld>
            <a:endParaRPr lang="en-US"/>
          </a:p>
        </p:txBody>
      </p:sp>
    </p:spTree>
    <p:extLst>
      <p:ext uri="{BB962C8B-B14F-4D97-AF65-F5344CB8AC3E}">
        <p14:creationId xmlns:p14="http://schemas.microsoft.com/office/powerpoint/2010/main" val="378093287"/>
      </p:ext>
    </p:extLst>
  </p:cSld>
  <p:clrMapOvr>
    <a:masterClrMapping/>
  </p:clrMapOvr>
  <p:transition xmlns:p14="http://schemas.microsoft.com/office/powerpoint/2010/mai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op Bullets">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812801" y="1536096"/>
            <a:ext cx="14681199" cy="6716141"/>
          </a:xfrm>
          <a:prstGeom prst="rect">
            <a:avLst/>
          </a:prstGeom>
        </p:spPr>
        <p:txBody>
          <a:bodyPr vert="horz" lIns="91264" tIns="45630" rIns="91264" bIns="45630"/>
          <a:lstStyle>
            <a:lvl1pPr marL="458211" indent="-547943">
              <a:lnSpc>
                <a:spcPts val="5000"/>
              </a:lnSpc>
              <a:spcBef>
                <a:spcPts val="1200"/>
              </a:spcBef>
              <a:spcAft>
                <a:spcPts val="600"/>
              </a:spcAft>
              <a:buClr>
                <a:schemeClr val="bg1"/>
              </a:buClr>
              <a:buFont typeface="Wingdings" charset="2"/>
              <a:buBlip>
                <a:blip r:embed="rId2"/>
              </a:buBlip>
              <a:defRPr sz="4400" spc="-200">
                <a:solidFill>
                  <a:schemeClr val="bg1">
                    <a:lumMod val="85000"/>
                    <a:lumOff val="15000"/>
                  </a:schemeClr>
                </a:solidFill>
                <a:latin typeface="Calibri"/>
                <a:cs typeface="Calibri"/>
              </a:defRPr>
            </a:lvl1pPr>
            <a:lvl2pPr marL="913250" indent="-456622">
              <a:lnSpc>
                <a:spcPts val="4000"/>
              </a:lnSpc>
              <a:spcBef>
                <a:spcPts val="0"/>
              </a:spcBef>
              <a:buClr>
                <a:srgbClr val="6DA52B"/>
              </a:buClr>
              <a:buSzPct val="80000"/>
              <a:buFont typeface="Wingdings" charset="2"/>
              <a:buChar char="ü"/>
              <a:defRPr sz="3700" spc="-130" baseline="0">
                <a:solidFill>
                  <a:schemeClr val="bg1">
                    <a:lumMod val="85000"/>
                    <a:lumOff val="15000"/>
                  </a:schemeClr>
                </a:solidFill>
                <a:latin typeface="Calibri"/>
                <a:cs typeface="Calibri"/>
              </a:defRPr>
            </a:lvl2pPr>
            <a:lvl3pPr marL="1187221" indent="-365302">
              <a:spcBef>
                <a:spcPts val="900"/>
              </a:spcBef>
              <a:buClr>
                <a:srgbClr val="7F7F7F"/>
              </a:buClr>
              <a:defRPr sz="3700" spc="-121" baseline="0">
                <a:solidFill>
                  <a:schemeClr val="bg1">
                    <a:lumMod val="85000"/>
                    <a:lumOff val="15000"/>
                  </a:schemeClr>
                </a:solidFill>
                <a:latin typeface="Calibri"/>
                <a:cs typeface="Calibri"/>
              </a:defRPr>
            </a:lvl3pPr>
            <a:lvl4pPr>
              <a:spcBef>
                <a:spcPts val="300"/>
              </a:spcBef>
              <a:buClr>
                <a:srgbClr val="7F7F7F"/>
              </a:buClr>
              <a:defRPr sz="3200" spc="-200" baseline="0">
                <a:solidFill>
                  <a:schemeClr val="bg1">
                    <a:lumMod val="85000"/>
                    <a:lumOff val="15000"/>
                  </a:schemeClr>
                </a:solidFill>
                <a:latin typeface="Calibri"/>
                <a:cs typeface="Calibri"/>
              </a:defRPr>
            </a:lvl4pPr>
            <a:lvl5pPr>
              <a:buClr>
                <a:srgbClr val="7F7F7F"/>
              </a:buClr>
              <a:defRPr sz="3200" spc="-200" baseline="0">
                <a:solidFill>
                  <a:schemeClr val="bg1">
                    <a:lumMod val="85000"/>
                    <a:lumOff val="15000"/>
                  </a:schemeClr>
                </a:solidFill>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8" name="Title Placeholder 6"/>
          <p:cNvSpPr>
            <a:spLocks noGrp="1"/>
          </p:cNvSpPr>
          <p:nvPr>
            <p:ph type="title"/>
          </p:nvPr>
        </p:nvSpPr>
        <p:spPr>
          <a:xfrm>
            <a:off x="6" y="330111"/>
            <a:ext cx="16257586" cy="1524000"/>
          </a:xfrm>
          <a:prstGeom prst="rect">
            <a:avLst/>
          </a:prstGeom>
        </p:spPr>
        <p:txBody>
          <a:bodyPr vert="horz" lIns="91264" tIns="45630" rIns="91264" bIns="45630" rtlCol="0" anchor="t">
            <a:noAutofit/>
          </a:bodyPr>
          <a:lstStyle>
            <a:lvl1pPr>
              <a:lnSpc>
                <a:spcPts val="6799"/>
              </a:lnSpc>
              <a:defRPr sz="6700" spc="-200" baseline="0">
                <a:solidFill>
                  <a:schemeClr val="bg1">
                    <a:lumMod val="85000"/>
                    <a:lumOff val="15000"/>
                  </a:schemeClr>
                </a:solidFill>
                <a:latin typeface="Calibri"/>
                <a:cs typeface="Calibri"/>
              </a:defRPr>
            </a:lvl1pPr>
          </a:lstStyle>
          <a:p>
            <a:r>
              <a:rPr lang="en-US" dirty="0" smtClean="0"/>
              <a:t>Click to edit Master title style</a:t>
            </a:r>
            <a:endParaRPr lang="en-US" dirty="0"/>
          </a:p>
        </p:txBody>
      </p:sp>
      <p:sp>
        <p:nvSpPr>
          <p:cNvPr id="4" name="Slide Number Placeholder 18"/>
          <p:cNvSpPr>
            <a:spLocks noGrp="1"/>
          </p:cNvSpPr>
          <p:nvPr>
            <p:ph type="sldNum" sz="quarter" idx="11"/>
          </p:nvPr>
        </p:nvSpPr>
        <p:spPr/>
        <p:txBody>
          <a:bodyPr/>
          <a:lstStyle>
            <a:lvl1pPr>
              <a:defRPr/>
            </a:lvl1pPr>
          </a:lstStyle>
          <a:p>
            <a:fld id="{FCB0A5EF-1DFE-9945-8C81-8EBB81D36F33}" type="slidenum">
              <a:rPr lang="en-US"/>
              <a:pPr/>
              <a:t>‹#›</a:t>
            </a:fld>
            <a:endParaRPr lang="en-US"/>
          </a:p>
        </p:txBody>
      </p:sp>
    </p:spTree>
    <p:extLst>
      <p:ext uri="{BB962C8B-B14F-4D97-AF65-F5344CB8AC3E}">
        <p14:creationId xmlns:p14="http://schemas.microsoft.com/office/powerpoint/2010/main" val="3492472263"/>
      </p:ext>
    </p:extLst>
  </p:cSld>
  <p:clrMapOvr>
    <a:masterClrMapping/>
  </p:clrMapOvr>
  <p:transition xmlns:p14="http://schemas.microsoft.com/office/powerpoint/2010/mai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op">
    <p:spTree>
      <p:nvGrpSpPr>
        <p:cNvPr id="1" name=""/>
        <p:cNvGrpSpPr/>
        <p:nvPr/>
      </p:nvGrpSpPr>
      <p:grpSpPr>
        <a:xfrm>
          <a:off x="0" y="0"/>
          <a:ext cx="0" cy="0"/>
          <a:chOff x="0" y="0"/>
          <a:chExt cx="0" cy="0"/>
        </a:xfrm>
      </p:grpSpPr>
      <p:sp>
        <p:nvSpPr>
          <p:cNvPr id="5" name="Title Placeholder 6"/>
          <p:cNvSpPr>
            <a:spLocks noGrp="1"/>
          </p:cNvSpPr>
          <p:nvPr>
            <p:ph type="title"/>
          </p:nvPr>
        </p:nvSpPr>
        <p:spPr>
          <a:xfrm>
            <a:off x="0" y="-125480"/>
            <a:ext cx="16257588" cy="1524000"/>
          </a:xfrm>
          <a:prstGeom prst="rect">
            <a:avLst/>
          </a:prstGeom>
        </p:spPr>
        <p:txBody>
          <a:bodyPr vert="horz" lIns="91374" tIns="45685" rIns="91374" bIns="45685" rtlCol="0" anchor="ctr">
            <a:normAutofit/>
          </a:bodyPr>
          <a:lstStyle>
            <a:lvl1pPr>
              <a:defRPr sz="6300" spc="-100" baseline="0">
                <a:solidFill>
                  <a:schemeClr val="bg1">
                    <a:lumMod val="85000"/>
                    <a:lumOff val="15000"/>
                  </a:schemeClr>
                </a:solidFill>
                <a:latin typeface="Calibri"/>
                <a:cs typeface="Calibri"/>
              </a:defRPr>
            </a:lvl1pPr>
          </a:lstStyle>
          <a:p>
            <a:r>
              <a:rPr lang="en-US" smtClean="0"/>
              <a:t>Click to edit Master title style</a:t>
            </a:r>
            <a:endParaRPr lang="en-US" dirty="0"/>
          </a:p>
        </p:txBody>
      </p:sp>
      <p:sp>
        <p:nvSpPr>
          <p:cNvPr id="3" name="Slide Number Placeholder 18"/>
          <p:cNvSpPr>
            <a:spLocks noGrp="1"/>
          </p:cNvSpPr>
          <p:nvPr>
            <p:ph type="sldNum" sz="quarter" idx="10"/>
          </p:nvPr>
        </p:nvSpPr>
        <p:spPr/>
        <p:txBody>
          <a:bodyPr/>
          <a:lstStyle>
            <a:lvl1pPr>
              <a:defRPr/>
            </a:lvl1pPr>
          </a:lstStyle>
          <a:p>
            <a:fld id="{C21CAC35-CFB6-1E48-A14E-383DC2CFD0B2}" type="slidenum">
              <a:rPr lang="en-US"/>
              <a:pPr/>
              <a:t>‹#›</a:t>
            </a:fld>
            <a:endParaRPr lang="en-US"/>
          </a:p>
        </p:txBody>
      </p:sp>
    </p:spTree>
    <p:extLst>
      <p:ext uri="{BB962C8B-B14F-4D97-AF65-F5344CB8AC3E}">
        <p14:creationId xmlns:p14="http://schemas.microsoft.com/office/powerpoint/2010/main" val="786520266"/>
      </p:ext>
    </p:extLst>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op Bullets">
    <p:spTree>
      <p:nvGrpSpPr>
        <p:cNvPr id="1" name=""/>
        <p:cNvGrpSpPr/>
        <p:nvPr/>
      </p:nvGrpSpPr>
      <p:grpSpPr>
        <a:xfrm>
          <a:off x="0" y="0"/>
          <a:ext cx="0" cy="0"/>
          <a:chOff x="0" y="0"/>
          <a:chExt cx="0" cy="0"/>
        </a:xfrm>
      </p:grpSpPr>
      <p:sp>
        <p:nvSpPr>
          <p:cNvPr id="8" name="Title Placeholder 6"/>
          <p:cNvSpPr>
            <a:spLocks noGrp="1"/>
          </p:cNvSpPr>
          <p:nvPr>
            <p:ph type="title"/>
          </p:nvPr>
        </p:nvSpPr>
        <p:spPr>
          <a:xfrm>
            <a:off x="6" y="330111"/>
            <a:ext cx="16257586" cy="1524000"/>
          </a:xfrm>
          <a:prstGeom prst="rect">
            <a:avLst/>
          </a:prstGeom>
        </p:spPr>
        <p:txBody>
          <a:bodyPr vert="horz" lIns="91264" tIns="45630" rIns="91264" bIns="45630" rtlCol="0" anchor="t">
            <a:noAutofit/>
          </a:bodyPr>
          <a:lstStyle>
            <a:lvl1pPr>
              <a:lnSpc>
                <a:spcPts val="6799"/>
              </a:lnSpc>
              <a:defRPr sz="6700" spc="-200" baseline="0">
                <a:solidFill>
                  <a:schemeClr val="bg1">
                    <a:lumMod val="85000"/>
                    <a:lumOff val="15000"/>
                  </a:schemeClr>
                </a:solidFill>
                <a:latin typeface="Calibri"/>
                <a:cs typeface="Calibri"/>
              </a:defRPr>
            </a:lvl1pPr>
          </a:lstStyle>
          <a:p>
            <a:r>
              <a:rPr lang="en-US" dirty="0" smtClean="0"/>
              <a:t>Click to edit Master title style</a:t>
            </a:r>
            <a:endParaRPr lang="en-US" dirty="0"/>
          </a:p>
        </p:txBody>
      </p:sp>
      <p:sp>
        <p:nvSpPr>
          <p:cNvPr id="3" name="Slide Number Placeholder 18"/>
          <p:cNvSpPr>
            <a:spLocks noGrp="1"/>
          </p:cNvSpPr>
          <p:nvPr>
            <p:ph type="sldNum" sz="quarter" idx="10"/>
          </p:nvPr>
        </p:nvSpPr>
        <p:spPr/>
        <p:txBody>
          <a:bodyPr/>
          <a:lstStyle>
            <a:lvl1pPr>
              <a:defRPr/>
            </a:lvl1pPr>
          </a:lstStyle>
          <a:p>
            <a:fld id="{F568B3BD-52BB-C54C-8ADA-CC69719287D4}" type="slidenum">
              <a:rPr lang="en-US"/>
              <a:pPr/>
              <a:t>‹#›</a:t>
            </a:fld>
            <a:endParaRPr lang="en-US"/>
          </a:p>
        </p:txBody>
      </p:sp>
    </p:spTree>
    <p:extLst>
      <p:ext uri="{BB962C8B-B14F-4D97-AF65-F5344CB8AC3E}">
        <p14:creationId xmlns:p14="http://schemas.microsoft.com/office/powerpoint/2010/main" val="2226932513"/>
      </p:ext>
    </p:extLst>
  </p:cSld>
  <p:clrMapOvr>
    <a:masterClrMapping/>
  </p:clrMapOvr>
  <p:transition xmlns:p14="http://schemas.microsoft.com/office/powerpoint/2010/mai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7CC8FC-DC84-4CE8-AADD-ED05D9A2A54F}" type="slidenum">
              <a:rPr lang="en-US" smtClean="0">
                <a:solidFill>
                  <a:prstClr val="white"/>
                </a:solidFill>
              </a:rPr>
              <a:pPr/>
              <a:t>‹#›</a:t>
            </a:fld>
            <a:endParaRPr lang="en-US">
              <a:solidFill>
                <a:prstClr val="white"/>
              </a:solidFill>
            </a:endParaRPr>
          </a:p>
        </p:txBody>
      </p:sp>
      <p:pic>
        <p:nvPicPr>
          <p:cNvPr id="3" name="Picture 9" descr="blue_information_bkgr"/>
          <p:cNvPicPr>
            <a:picLocks noChangeAspect="1" noChangeArrowheads="1"/>
          </p:cNvPicPr>
          <p:nvPr userDrawn="1"/>
        </p:nvPicPr>
        <p:blipFill>
          <a:blip r:embed="rId2" cstate="print"/>
          <a:srcRect/>
          <a:stretch>
            <a:fillRect/>
          </a:stretch>
        </p:blipFill>
        <p:spPr bwMode="auto">
          <a:xfrm>
            <a:off x="-1" y="1744080"/>
            <a:ext cx="16257589" cy="6798257"/>
          </a:xfrm>
          <a:prstGeom prst="rect">
            <a:avLst/>
          </a:prstGeom>
          <a:noFill/>
          <a:ln w="9525">
            <a:noFill/>
            <a:miter lim="800000"/>
            <a:headEnd/>
            <a:tailEnd/>
          </a:ln>
        </p:spPr>
      </p:pic>
      <p:sp>
        <p:nvSpPr>
          <p:cNvPr id="5" name="Content Placeholder 6"/>
          <p:cNvSpPr>
            <a:spLocks noGrp="1"/>
          </p:cNvSpPr>
          <p:nvPr userDrawn="1">
            <p:ph idx="1"/>
          </p:nvPr>
        </p:nvSpPr>
        <p:spPr>
          <a:xfrm>
            <a:off x="1956594" y="2819400"/>
            <a:ext cx="13488115" cy="5348818"/>
          </a:xfrm>
        </p:spPr>
        <p:txBody>
          <a:bodyPr/>
          <a:lstStyle/>
          <a:p>
            <a:r>
              <a:rPr lang="en-US" dirty="0" smtClean="0">
                <a:solidFill>
                  <a:srgbClr val="FFFFFF"/>
                </a:solidFill>
              </a:rPr>
              <a:t>Agenda items</a:t>
            </a:r>
            <a:endParaRPr lang="en-US" dirty="0">
              <a:solidFill>
                <a:srgbClr val="FFFFFF"/>
              </a:solidFill>
            </a:endParaRPr>
          </a:p>
        </p:txBody>
      </p:sp>
      <p:sp>
        <p:nvSpPr>
          <p:cNvPr id="6" name="Title 1"/>
          <p:cNvSpPr>
            <a:spLocks noGrp="1"/>
          </p:cNvSpPr>
          <p:nvPr>
            <p:ph type="title"/>
          </p:nvPr>
        </p:nvSpPr>
        <p:spPr>
          <a:xfrm>
            <a:off x="356394" y="18288"/>
            <a:ext cx="15544800" cy="1524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539746573"/>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p">
    <p:spTree>
      <p:nvGrpSpPr>
        <p:cNvPr id="1" name=""/>
        <p:cNvGrpSpPr/>
        <p:nvPr/>
      </p:nvGrpSpPr>
      <p:grpSpPr>
        <a:xfrm>
          <a:off x="0" y="0"/>
          <a:ext cx="0" cy="0"/>
          <a:chOff x="0" y="0"/>
          <a:chExt cx="0" cy="0"/>
        </a:xfrm>
      </p:grpSpPr>
      <p:sp>
        <p:nvSpPr>
          <p:cNvPr id="3" name="Slide Number Placeholder 18"/>
          <p:cNvSpPr txBox="1">
            <a:spLocks/>
          </p:cNvSpPr>
          <p:nvPr userDrawn="1"/>
        </p:nvSpPr>
        <p:spPr bwMode="gray">
          <a:xfrm>
            <a:off x="7820025" y="8575675"/>
            <a:ext cx="617538" cy="411163"/>
          </a:xfrm>
          <a:prstGeom prst="rect">
            <a:avLst/>
          </a:prstGeom>
        </p:spPr>
        <p:txBody>
          <a:bodyPr lIns="82287" tIns="41143" rIns="82287" bIns="41143" anchor="ctr"/>
          <a:lstStyle>
            <a:lvl1pPr defTabSz="730250" eaLnBrk="0" hangingPunct="0">
              <a:defRPr sz="3200">
                <a:solidFill>
                  <a:schemeClr val="tx1"/>
                </a:solidFill>
                <a:latin typeface="Arial" pitchFamily="34" charset="0"/>
                <a:ea typeface="ヒラギノ角ゴ ProN W3" charset="-128"/>
              </a:defRPr>
            </a:lvl1pPr>
            <a:lvl2pPr marL="37931725" indent="-37474525" defTabSz="730250" eaLnBrk="0" hangingPunct="0">
              <a:defRPr sz="3200">
                <a:solidFill>
                  <a:schemeClr val="tx1"/>
                </a:solidFill>
                <a:latin typeface="Arial" pitchFamily="34" charset="0"/>
                <a:ea typeface="ヒラギノ角ゴ ProN W3" charset="-128"/>
              </a:defRPr>
            </a:lvl2pPr>
            <a:lvl3pPr eaLnBrk="0" hangingPunct="0">
              <a:defRPr sz="3200">
                <a:solidFill>
                  <a:schemeClr val="tx1"/>
                </a:solidFill>
                <a:latin typeface="Arial" pitchFamily="34" charset="0"/>
                <a:ea typeface="ヒラギノ角ゴ ProN W3" charset="-128"/>
              </a:defRPr>
            </a:lvl3pPr>
            <a:lvl4pPr eaLnBrk="0" hangingPunct="0">
              <a:defRPr sz="3200">
                <a:solidFill>
                  <a:schemeClr val="tx1"/>
                </a:solidFill>
                <a:latin typeface="Arial" pitchFamily="34" charset="0"/>
                <a:ea typeface="ヒラギノ角ゴ ProN W3" charset="-128"/>
              </a:defRPr>
            </a:lvl4pPr>
            <a:lvl5pPr eaLnBrk="0" hangingPunct="0">
              <a:defRPr sz="3200">
                <a:solidFill>
                  <a:schemeClr val="tx1"/>
                </a:solidFill>
                <a:latin typeface="Arial" pitchFamily="34" charset="0"/>
                <a:ea typeface="ヒラギノ角ゴ ProN W3" charset="-128"/>
              </a:defRPr>
            </a:lvl5pPr>
            <a:lvl6pPr marL="457200" eaLnBrk="0" fontAlgn="base" hangingPunct="0">
              <a:spcBef>
                <a:spcPct val="0"/>
              </a:spcBef>
              <a:spcAft>
                <a:spcPct val="0"/>
              </a:spcAft>
              <a:defRPr sz="3200">
                <a:solidFill>
                  <a:schemeClr val="tx1"/>
                </a:solidFill>
                <a:latin typeface="Arial" pitchFamily="34" charset="0"/>
                <a:ea typeface="ヒラギノ角ゴ ProN W3" charset="-128"/>
              </a:defRPr>
            </a:lvl6pPr>
            <a:lvl7pPr marL="914400" eaLnBrk="0" fontAlgn="base" hangingPunct="0">
              <a:spcBef>
                <a:spcPct val="0"/>
              </a:spcBef>
              <a:spcAft>
                <a:spcPct val="0"/>
              </a:spcAft>
              <a:defRPr sz="3200">
                <a:solidFill>
                  <a:schemeClr val="tx1"/>
                </a:solidFill>
                <a:latin typeface="Arial" pitchFamily="34" charset="0"/>
                <a:ea typeface="ヒラギノ角ゴ ProN W3" charset="-128"/>
              </a:defRPr>
            </a:lvl7pPr>
            <a:lvl8pPr marL="1371600" eaLnBrk="0" fontAlgn="base" hangingPunct="0">
              <a:spcBef>
                <a:spcPct val="0"/>
              </a:spcBef>
              <a:spcAft>
                <a:spcPct val="0"/>
              </a:spcAft>
              <a:defRPr sz="3200">
                <a:solidFill>
                  <a:schemeClr val="tx1"/>
                </a:solidFill>
                <a:latin typeface="Arial" pitchFamily="34" charset="0"/>
                <a:ea typeface="ヒラギノ角ゴ ProN W3" charset="-128"/>
              </a:defRPr>
            </a:lvl8pPr>
            <a:lvl9pPr marL="1828800" eaLnBrk="0" fontAlgn="base" hangingPunct="0">
              <a:spcBef>
                <a:spcPct val="0"/>
              </a:spcBef>
              <a:spcAft>
                <a:spcPct val="0"/>
              </a:spcAft>
              <a:defRPr sz="3200">
                <a:solidFill>
                  <a:schemeClr val="tx1"/>
                </a:solidFill>
                <a:latin typeface="Arial" pitchFamily="34" charset="0"/>
                <a:ea typeface="ヒラギノ角ゴ ProN W3" charset="-128"/>
              </a:defRPr>
            </a:lvl9pPr>
          </a:lstStyle>
          <a:p>
            <a:pPr algn="ctr" eaLnBrk="1" fontAlgn="base" hangingPunct="1">
              <a:spcBef>
                <a:spcPct val="0"/>
              </a:spcBef>
              <a:spcAft>
                <a:spcPct val="0"/>
              </a:spcAft>
            </a:pPr>
            <a:fld id="{028902D7-F3DC-44E6-B950-1DB70C8F60A3}" type="slidenum">
              <a:rPr lang="en-US" sz="1300" smtClean="0">
                <a:solidFill>
                  <a:srgbClr val="4C4C4C"/>
                </a:solidFill>
                <a:latin typeface="Calibri" pitchFamily="34" charset="0"/>
              </a:rPr>
              <a:pPr algn="ctr" eaLnBrk="1" fontAlgn="base" hangingPunct="1">
                <a:spcBef>
                  <a:spcPct val="0"/>
                </a:spcBef>
                <a:spcAft>
                  <a:spcPct val="0"/>
                </a:spcAft>
              </a:pPr>
              <a:t>‹#›</a:t>
            </a:fld>
            <a:endParaRPr lang="en-US" sz="1300" smtClean="0">
              <a:solidFill>
                <a:srgbClr val="4C4C4C"/>
              </a:solidFill>
              <a:latin typeface="Calibri" pitchFamily="34" charset="0"/>
            </a:endParaRPr>
          </a:p>
        </p:txBody>
      </p:sp>
      <p:sp>
        <p:nvSpPr>
          <p:cNvPr id="5" name="Title Placeholder 6"/>
          <p:cNvSpPr>
            <a:spLocks noGrp="1"/>
          </p:cNvSpPr>
          <p:nvPr>
            <p:ph type="title"/>
          </p:nvPr>
        </p:nvSpPr>
        <p:spPr>
          <a:xfrm>
            <a:off x="0" y="15640"/>
            <a:ext cx="16257587" cy="1524000"/>
          </a:xfrm>
          <a:prstGeom prst="rect">
            <a:avLst/>
          </a:prstGeom>
        </p:spPr>
        <p:txBody>
          <a:bodyPr vert="horz" lIns="91382" tIns="45689" rIns="91382" bIns="45689" rtlCol="0" anchor="ctr">
            <a:normAutofit/>
          </a:bodyPr>
          <a:lstStyle>
            <a:lvl1pPr>
              <a:defRPr sz="7000" spc="-200" baseline="0">
                <a:solidFill>
                  <a:schemeClr val="bg1">
                    <a:lumMod val="85000"/>
                    <a:lumOff val="15000"/>
                  </a:schemeClr>
                </a:solidFill>
                <a:latin typeface="Calibri"/>
                <a:cs typeface="Calibri"/>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87458161"/>
      </p:ext>
    </p:extLst>
  </p:cSld>
  <p:clrMapOvr>
    <a:masterClrMapping/>
  </p:clrMapOvr>
  <p:transition xmlns:p14="http://schemas.microsoft.com/office/powerpoint/2010/mai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p Bullets">
    <p:spTree>
      <p:nvGrpSpPr>
        <p:cNvPr id="1" name=""/>
        <p:cNvGrpSpPr/>
        <p:nvPr/>
      </p:nvGrpSpPr>
      <p:grpSpPr>
        <a:xfrm>
          <a:off x="0" y="0"/>
          <a:ext cx="0" cy="0"/>
          <a:chOff x="0" y="0"/>
          <a:chExt cx="0" cy="0"/>
        </a:xfrm>
      </p:grpSpPr>
      <p:sp>
        <p:nvSpPr>
          <p:cNvPr id="5" name="Title Placeholder 6"/>
          <p:cNvSpPr>
            <a:spLocks noGrp="1"/>
          </p:cNvSpPr>
          <p:nvPr>
            <p:ph type="title"/>
          </p:nvPr>
        </p:nvSpPr>
        <p:spPr>
          <a:xfrm>
            <a:off x="0" y="15640"/>
            <a:ext cx="16257587" cy="1524000"/>
          </a:xfrm>
          <a:prstGeom prst="rect">
            <a:avLst/>
          </a:prstGeom>
        </p:spPr>
        <p:txBody>
          <a:bodyPr vert="horz" lIns="91382" tIns="45689" rIns="91382" bIns="45689" rtlCol="0" anchor="ctr">
            <a:noAutofit/>
          </a:bodyPr>
          <a:lstStyle>
            <a:lvl1pPr>
              <a:defRPr sz="7000" spc="-200" baseline="0">
                <a:solidFill>
                  <a:schemeClr val="bg1">
                    <a:lumMod val="85000"/>
                    <a:lumOff val="15000"/>
                  </a:schemeClr>
                </a:solidFill>
                <a:latin typeface="Calibri"/>
                <a:cs typeface="Calibri"/>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812801" y="1800636"/>
            <a:ext cx="14681199" cy="6451600"/>
          </a:xfrm>
          <a:prstGeom prst="rect">
            <a:avLst/>
          </a:prstGeom>
        </p:spPr>
        <p:txBody>
          <a:bodyPr vert="horz" lIns="91382" tIns="45689" rIns="91382" bIns="45689"/>
          <a:lstStyle>
            <a:lvl1pPr>
              <a:buClr>
                <a:schemeClr val="bg1"/>
              </a:buClr>
              <a:buFont typeface="Wingdings" charset="2"/>
              <a:buChar char="ü"/>
              <a:defRPr sz="4800" spc="-200">
                <a:solidFill>
                  <a:schemeClr val="bg1">
                    <a:lumMod val="85000"/>
                    <a:lumOff val="15000"/>
                  </a:schemeClr>
                </a:solidFill>
                <a:latin typeface="Calibri"/>
                <a:cs typeface="Calibri"/>
              </a:defRPr>
            </a:lvl1pPr>
            <a:lvl2pPr>
              <a:buSzPct val="80000"/>
              <a:defRPr sz="3800" spc="-200">
                <a:solidFill>
                  <a:schemeClr val="bg1">
                    <a:lumMod val="85000"/>
                    <a:lumOff val="15000"/>
                  </a:schemeClr>
                </a:solidFill>
                <a:latin typeface="Calibri"/>
                <a:cs typeface="Calibri"/>
              </a:defRPr>
            </a:lvl2pPr>
            <a:lvl3pPr>
              <a:buClr>
                <a:srgbClr val="7F7F7F"/>
              </a:buClr>
              <a:defRPr sz="3800" spc="-200">
                <a:solidFill>
                  <a:schemeClr val="bg1">
                    <a:lumMod val="85000"/>
                    <a:lumOff val="15000"/>
                  </a:schemeClr>
                </a:solidFill>
                <a:latin typeface="Calibri"/>
                <a:cs typeface="Calibri"/>
              </a:defRPr>
            </a:lvl3pPr>
            <a:lvl4pPr>
              <a:buClr>
                <a:srgbClr val="7F7F7F"/>
              </a:buClr>
              <a:defRPr spc="-200">
                <a:solidFill>
                  <a:schemeClr val="bg1">
                    <a:lumMod val="85000"/>
                    <a:lumOff val="15000"/>
                  </a:schemeClr>
                </a:solidFill>
                <a:latin typeface="Calibri"/>
                <a:cs typeface="Calibri"/>
              </a:defRPr>
            </a:lvl4pPr>
            <a:lvl5pPr>
              <a:buClr>
                <a:srgbClr val="7F7F7F"/>
              </a:buClr>
              <a:defRPr sz="3200" spc="-200">
                <a:solidFill>
                  <a:schemeClr val="bg1">
                    <a:lumMod val="85000"/>
                    <a:lumOff val="15000"/>
                  </a:schemeClr>
                </a:solidFill>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18"/>
          <p:cNvSpPr>
            <a:spLocks noGrp="1"/>
          </p:cNvSpPr>
          <p:nvPr>
            <p:ph type="sldNum" sz="quarter" idx="11"/>
          </p:nvPr>
        </p:nvSpPr>
        <p:spPr bwMode="gray">
          <a:xfrm>
            <a:off x="7821613" y="8558213"/>
            <a:ext cx="617537" cy="411162"/>
          </a:xfrm>
          <a:prstGeom prst="rect">
            <a:avLst/>
          </a:prstGeom>
        </p:spPr>
        <p:txBody>
          <a:bodyPr vert="horz" wrap="square" lIns="82287" tIns="41143" rIns="82287" bIns="41143" numCol="1" anchor="ctr" anchorCtr="0" compatLnSpc="1">
            <a:prstTxWarp prst="textNoShape">
              <a:avLst/>
            </a:prstTxWarp>
          </a:bodyPr>
          <a:lstStyle>
            <a:lvl1pPr algn="ctr">
              <a:defRPr sz="1800">
                <a:solidFill>
                  <a:srgbClr val="919191"/>
                </a:solidFill>
                <a:latin typeface="Myriad Pro Light" charset="0"/>
              </a:defRPr>
            </a:lvl1pPr>
          </a:lstStyle>
          <a:p>
            <a:pPr defTabSz="811213" fontAlgn="base">
              <a:spcBef>
                <a:spcPct val="0"/>
              </a:spcBef>
              <a:spcAft>
                <a:spcPct val="0"/>
              </a:spcAft>
            </a:pPr>
            <a:fld id="{42FD83CF-4B78-4477-A319-883CE12B19C8}" type="slidenum">
              <a:rPr lang="en-US" smtClean="0"/>
              <a:pPr defTabSz="811213" fontAlgn="base">
                <a:spcBef>
                  <a:spcPct val="0"/>
                </a:spcBef>
                <a:spcAft>
                  <a:spcPct val="0"/>
                </a:spcAft>
              </a:pPr>
              <a:t>‹#›</a:t>
            </a:fld>
            <a:endParaRPr lang="en-US" smtClean="0"/>
          </a:p>
        </p:txBody>
      </p:sp>
    </p:spTree>
    <p:extLst>
      <p:ext uri="{BB962C8B-B14F-4D97-AF65-F5344CB8AC3E}">
        <p14:creationId xmlns:p14="http://schemas.microsoft.com/office/powerpoint/2010/main" val="4177084822"/>
      </p:ext>
    </p:extLst>
  </p:cSld>
  <p:clrMapOvr>
    <a:masterClrMapping/>
  </p:clrMapOvr>
  <p:transition xmlns:p14="http://schemas.microsoft.com/office/powerpoint/2010/mai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Orange">
    <p:spTree>
      <p:nvGrpSpPr>
        <p:cNvPr id="1" name=""/>
        <p:cNvGrpSpPr/>
        <p:nvPr/>
      </p:nvGrpSpPr>
      <p:grpSpPr>
        <a:xfrm>
          <a:off x="0" y="0"/>
          <a:ext cx="0" cy="0"/>
          <a:chOff x="0" y="0"/>
          <a:chExt cx="0" cy="0"/>
        </a:xfrm>
      </p:grpSpPr>
      <p:sp>
        <p:nvSpPr>
          <p:cNvPr id="7" name="Title 12"/>
          <p:cNvSpPr>
            <a:spLocks noGrp="1"/>
          </p:cNvSpPr>
          <p:nvPr>
            <p:ph type="title"/>
          </p:nvPr>
        </p:nvSpPr>
        <p:spPr bwMode="ltGray">
          <a:xfrm>
            <a:off x="8244840" y="2853334"/>
            <a:ext cx="7560006" cy="3355021"/>
          </a:xfrm>
          <a:prstGeom prst="rect">
            <a:avLst/>
          </a:prstGeom>
        </p:spPr>
        <p:txBody>
          <a:bodyPr/>
          <a:lstStyle>
            <a:lvl1pPr algn="l">
              <a:defRPr kumimoji="0" lang="en-US" b="0" i="0" u="none" strike="noStrike" cap="none" spc="0" normalizeH="0" baseline="0" dirty="0">
                <a:ln>
                  <a:noFill/>
                </a:ln>
                <a:solidFill>
                  <a:srgbClr val="FFFFFF"/>
                </a:solidFill>
                <a:effectLst/>
                <a:uLnTx/>
                <a:uFillTx/>
              </a:defRPr>
            </a:lvl1pPr>
          </a:lstStyle>
          <a:p>
            <a:pPr lvl="0"/>
            <a:r>
              <a:rPr lang="en-US" dirty="0" smtClean="0"/>
              <a:t>Click to edit Master title style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1988" cy="1524000"/>
          </a:xfrm>
          <a:prstGeom prst="rect">
            <a:avLst/>
          </a:prstGeom>
        </p:spPr>
        <p:txBody>
          <a:bodyPr vert="horz"/>
          <a:lstStyle>
            <a:lvl1pPr>
              <a:defRPr>
                <a:solidFill>
                  <a:schemeClr val="bg1"/>
                </a:solidFill>
                <a:latin typeface="Calibri"/>
                <a:cs typeface="Calibri"/>
              </a:defRPr>
            </a:lvl1pPr>
          </a:lstStyle>
          <a:p>
            <a:r>
              <a:rPr lang="en-US" dirty="0" smtClean="0"/>
              <a:t>Click to edit Master title style</a:t>
            </a:r>
            <a:endParaRPr lang="en-US" dirty="0"/>
          </a:p>
        </p:txBody>
      </p:sp>
    </p:spTree>
    <p:extLst>
      <p:ext uri="{BB962C8B-B14F-4D97-AF65-F5344CB8AC3E}">
        <p14:creationId xmlns:p14="http://schemas.microsoft.com/office/powerpoint/2010/main" val="63661579"/>
      </p:ext>
    </p:extLst>
  </p:cSld>
  <p:clrMapOvr>
    <a:masterClrMapping/>
  </p:clrMapOvr>
  <p:transition xmlns:p14="http://schemas.microsoft.com/office/powerpoint/2010/mai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5554663" y="8331200"/>
            <a:ext cx="5148262" cy="609600"/>
          </a:xfrm>
          <a:prstGeom prst="rect">
            <a:avLst/>
          </a:prstGeom>
        </p:spPr>
        <p:txBody>
          <a:bodyPr lIns="130259" tIns="65129" rIns="130259" bIns="65129"/>
          <a:lstStyle>
            <a:lvl1pPr defTabSz="812260" fontAlgn="auto">
              <a:spcBef>
                <a:spcPts val="0"/>
              </a:spcBef>
              <a:spcAft>
                <a:spcPts val="0"/>
              </a:spcAft>
              <a:defRPr>
                <a:latin typeface="+mn-lt"/>
                <a:ea typeface="+mn-ea"/>
                <a:cs typeface="+mn-cs"/>
              </a:defRPr>
            </a:lvl1pPr>
          </a:lstStyle>
          <a:p>
            <a:pPr>
              <a:defRPr/>
            </a:pPr>
            <a:endParaRPr lang="en-US" sz="3200">
              <a:solidFill>
                <a:srgbClr val="FFFFFF"/>
              </a:solidFill>
            </a:endParaRPr>
          </a:p>
        </p:txBody>
      </p:sp>
      <p:sp>
        <p:nvSpPr>
          <p:cNvPr id="3" name="Slide Number Placeholder 2"/>
          <p:cNvSpPr>
            <a:spLocks noGrp="1"/>
          </p:cNvSpPr>
          <p:nvPr>
            <p:ph type="sldNum" sz="quarter" idx="11"/>
          </p:nvPr>
        </p:nvSpPr>
        <p:spPr>
          <a:xfrm>
            <a:off x="7772400" y="8504238"/>
            <a:ext cx="685800" cy="457200"/>
          </a:xfrm>
          <a:prstGeom prst="rect">
            <a:avLst/>
          </a:prstGeom>
        </p:spPr>
        <p:txBody>
          <a:bodyPr vert="horz" wrap="square" lIns="82287" tIns="41143" rIns="82287" bIns="41143" numCol="1" anchor="ctr" anchorCtr="0" compatLnSpc="1">
            <a:prstTxWarp prst="textNoShape">
              <a:avLst/>
            </a:prstTxWarp>
          </a:bodyPr>
          <a:lstStyle>
            <a:lvl1pPr algn="ctr">
              <a:defRPr sz="1100">
                <a:solidFill>
                  <a:srgbClr val="FFFFFF"/>
                </a:solidFill>
                <a:latin typeface="Calibri" pitchFamily="34" charset="0"/>
              </a:defRPr>
            </a:lvl1pPr>
          </a:lstStyle>
          <a:p>
            <a:pPr defTabSz="811213" fontAlgn="base">
              <a:spcBef>
                <a:spcPct val="0"/>
              </a:spcBef>
              <a:spcAft>
                <a:spcPct val="0"/>
              </a:spcAft>
            </a:pPr>
            <a:fld id="{3ADCB1AE-812F-4ABA-96EA-D074B9D30191}" type="slidenum">
              <a:rPr lang="en-US" smtClean="0"/>
              <a:pPr defTabSz="811213" fontAlgn="base">
                <a:spcBef>
                  <a:spcPct val="0"/>
                </a:spcBef>
                <a:spcAft>
                  <a:spcPct val="0"/>
                </a:spcAft>
              </a:pPr>
              <a:t>‹#›</a:t>
            </a:fld>
            <a:endParaRPr lang="en-US" smtClean="0"/>
          </a:p>
        </p:txBody>
      </p:sp>
    </p:spTree>
    <p:extLst>
      <p:ext uri="{BB962C8B-B14F-4D97-AF65-F5344CB8AC3E}">
        <p14:creationId xmlns:p14="http://schemas.microsoft.com/office/powerpoint/2010/main" val="662846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Blue">
    <p:spTree>
      <p:nvGrpSpPr>
        <p:cNvPr id="1" name=""/>
        <p:cNvGrpSpPr/>
        <p:nvPr/>
      </p:nvGrpSpPr>
      <p:grpSpPr>
        <a:xfrm>
          <a:off x="0" y="0"/>
          <a:ext cx="0" cy="0"/>
          <a:chOff x="0" y="0"/>
          <a:chExt cx="0" cy="0"/>
        </a:xfrm>
      </p:grpSpPr>
      <p:sp>
        <p:nvSpPr>
          <p:cNvPr id="7" name="Title 12"/>
          <p:cNvSpPr>
            <a:spLocks noGrp="1"/>
          </p:cNvSpPr>
          <p:nvPr>
            <p:ph type="title"/>
          </p:nvPr>
        </p:nvSpPr>
        <p:spPr bwMode="ltGray">
          <a:xfrm>
            <a:off x="8244840" y="2853334"/>
            <a:ext cx="7560006" cy="3355021"/>
          </a:xfrm>
          <a:prstGeom prst="rect">
            <a:avLst/>
          </a:prstGeom>
        </p:spPr>
        <p:txBody>
          <a:bodyPr/>
          <a:lstStyle>
            <a:lvl1pPr algn="l">
              <a:defRPr kumimoji="0" lang="en-US" b="0" i="0" u="none" strike="noStrike" cap="none" spc="0" normalizeH="0" baseline="0" dirty="0">
                <a:ln>
                  <a:noFill/>
                </a:ln>
                <a:solidFill>
                  <a:srgbClr val="FFFFFF"/>
                </a:solidFill>
                <a:effectLst/>
                <a:uLnTx/>
                <a:uFillTx/>
              </a:defRPr>
            </a:lvl1pPr>
          </a:lstStyle>
          <a:p>
            <a:pPr lvl="0"/>
            <a:r>
              <a:rPr lang="en-US" dirty="0"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319" y="2840568"/>
            <a:ext cx="1381895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638" y="5181600"/>
            <a:ext cx="11380312" cy="2336800"/>
          </a:xfrm>
        </p:spPr>
        <p:txBody>
          <a:bodyPr/>
          <a:lstStyle>
            <a:lvl1pPr marL="0" indent="0" algn="ctr">
              <a:buNone/>
              <a:defRPr>
                <a:solidFill>
                  <a:schemeClr val="tx1">
                    <a:tint val="75000"/>
                  </a:schemeClr>
                </a:solidFill>
              </a:defRPr>
            </a:lvl1pPr>
            <a:lvl2pPr marL="725759" indent="0" algn="ctr">
              <a:buNone/>
              <a:defRPr>
                <a:solidFill>
                  <a:schemeClr val="tx1">
                    <a:tint val="75000"/>
                  </a:schemeClr>
                </a:solidFill>
              </a:defRPr>
            </a:lvl2pPr>
            <a:lvl3pPr marL="1451519" indent="0" algn="ctr">
              <a:buNone/>
              <a:defRPr>
                <a:solidFill>
                  <a:schemeClr val="tx1">
                    <a:tint val="75000"/>
                  </a:schemeClr>
                </a:solidFill>
              </a:defRPr>
            </a:lvl3pPr>
            <a:lvl4pPr marL="2177278" indent="0" algn="ctr">
              <a:buNone/>
              <a:defRPr>
                <a:solidFill>
                  <a:schemeClr val="tx1">
                    <a:tint val="75000"/>
                  </a:schemeClr>
                </a:solidFill>
              </a:defRPr>
            </a:lvl4pPr>
            <a:lvl5pPr marL="2903037" indent="0" algn="ctr">
              <a:buNone/>
              <a:defRPr>
                <a:solidFill>
                  <a:schemeClr val="tx1">
                    <a:tint val="75000"/>
                  </a:schemeClr>
                </a:solidFill>
              </a:defRPr>
            </a:lvl5pPr>
            <a:lvl6pPr marL="3628796" indent="0" algn="ctr">
              <a:buNone/>
              <a:defRPr>
                <a:solidFill>
                  <a:schemeClr val="tx1">
                    <a:tint val="75000"/>
                  </a:schemeClr>
                </a:solidFill>
              </a:defRPr>
            </a:lvl6pPr>
            <a:lvl7pPr marL="4354556" indent="0" algn="ctr">
              <a:buNone/>
              <a:defRPr>
                <a:solidFill>
                  <a:schemeClr val="tx1">
                    <a:tint val="75000"/>
                  </a:schemeClr>
                </a:solidFill>
              </a:defRPr>
            </a:lvl7pPr>
            <a:lvl8pPr marL="5080315" indent="0" algn="ctr">
              <a:buNone/>
              <a:defRPr>
                <a:solidFill>
                  <a:schemeClr val="tx1">
                    <a:tint val="75000"/>
                  </a:schemeClr>
                </a:solidFill>
              </a:defRPr>
            </a:lvl8pPr>
            <a:lvl9pPr marL="5806074"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027CC8FC-DC84-4CE8-AADD-ED05D9A2A54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027CC8FC-DC84-4CE8-AADD-ED05D9A2A54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37" y="5875867"/>
            <a:ext cx="13818950" cy="1816100"/>
          </a:xfrm>
        </p:spPr>
        <p:txBody>
          <a:bodyPr anchor="t"/>
          <a:lstStyle>
            <a:lvl1pPr algn="l">
              <a:defRPr sz="6300" b="1" cap="all"/>
            </a:lvl1pPr>
          </a:lstStyle>
          <a:p>
            <a:r>
              <a:rPr lang="en-US" smtClean="0"/>
              <a:t>Click to edit Master title style</a:t>
            </a:r>
            <a:endParaRPr lang="en-US"/>
          </a:p>
        </p:txBody>
      </p:sp>
      <p:sp>
        <p:nvSpPr>
          <p:cNvPr id="3" name="Text Placeholder 2"/>
          <p:cNvSpPr>
            <a:spLocks noGrp="1"/>
          </p:cNvSpPr>
          <p:nvPr>
            <p:ph type="body" idx="1"/>
          </p:nvPr>
        </p:nvSpPr>
        <p:spPr>
          <a:xfrm>
            <a:off x="1284237" y="3875618"/>
            <a:ext cx="13818950" cy="2000249"/>
          </a:xfrm>
        </p:spPr>
        <p:txBody>
          <a:bodyPr anchor="b"/>
          <a:lstStyle>
            <a:lvl1pPr marL="0" indent="0">
              <a:buNone/>
              <a:defRPr sz="3200">
                <a:solidFill>
                  <a:schemeClr val="tx1">
                    <a:tint val="75000"/>
                  </a:schemeClr>
                </a:solidFill>
              </a:defRPr>
            </a:lvl1pPr>
            <a:lvl2pPr marL="725759" indent="0">
              <a:buNone/>
              <a:defRPr sz="2900">
                <a:solidFill>
                  <a:schemeClr val="tx1">
                    <a:tint val="75000"/>
                  </a:schemeClr>
                </a:solidFill>
              </a:defRPr>
            </a:lvl2pPr>
            <a:lvl3pPr marL="1451519" indent="0">
              <a:buNone/>
              <a:defRPr sz="2500">
                <a:solidFill>
                  <a:schemeClr val="tx1">
                    <a:tint val="75000"/>
                  </a:schemeClr>
                </a:solidFill>
              </a:defRPr>
            </a:lvl3pPr>
            <a:lvl4pPr marL="2177278" indent="0">
              <a:buNone/>
              <a:defRPr sz="2200">
                <a:solidFill>
                  <a:schemeClr val="tx1">
                    <a:tint val="75000"/>
                  </a:schemeClr>
                </a:solidFill>
              </a:defRPr>
            </a:lvl4pPr>
            <a:lvl5pPr marL="2903037" indent="0">
              <a:buNone/>
              <a:defRPr sz="2200">
                <a:solidFill>
                  <a:schemeClr val="tx1">
                    <a:tint val="75000"/>
                  </a:schemeClr>
                </a:solidFill>
              </a:defRPr>
            </a:lvl5pPr>
            <a:lvl6pPr marL="3628796" indent="0">
              <a:buNone/>
              <a:defRPr sz="2200">
                <a:solidFill>
                  <a:schemeClr val="tx1">
                    <a:tint val="75000"/>
                  </a:schemeClr>
                </a:solidFill>
              </a:defRPr>
            </a:lvl6pPr>
            <a:lvl7pPr marL="4354556" indent="0">
              <a:buNone/>
              <a:defRPr sz="2200">
                <a:solidFill>
                  <a:schemeClr val="tx1">
                    <a:tint val="75000"/>
                  </a:schemeClr>
                </a:solidFill>
              </a:defRPr>
            </a:lvl7pPr>
            <a:lvl8pPr marL="5080315" indent="0">
              <a:buNone/>
              <a:defRPr sz="2200">
                <a:solidFill>
                  <a:schemeClr val="tx1">
                    <a:tint val="75000"/>
                  </a:schemeClr>
                </a:solidFill>
              </a:defRPr>
            </a:lvl8pPr>
            <a:lvl9pPr marL="5806074" indent="0">
              <a:buNone/>
              <a:defRPr sz="22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027CC8FC-DC84-4CE8-AADD-ED05D9A2A54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6616" y="18288"/>
            <a:ext cx="155448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79" y="2046817"/>
            <a:ext cx="7183258" cy="853016"/>
          </a:xfrm>
        </p:spPr>
        <p:txBody>
          <a:bodyPr anchor="b"/>
          <a:lstStyle>
            <a:lvl1pPr marL="0" indent="0">
              <a:buNone/>
              <a:defRPr sz="3800" b="1"/>
            </a:lvl1pPr>
            <a:lvl2pPr marL="725759" indent="0">
              <a:buNone/>
              <a:defRPr sz="3200" b="1"/>
            </a:lvl2pPr>
            <a:lvl3pPr marL="1451519" indent="0">
              <a:buNone/>
              <a:defRPr sz="2900" b="1"/>
            </a:lvl3pPr>
            <a:lvl4pPr marL="2177278" indent="0">
              <a:buNone/>
              <a:defRPr sz="2500" b="1"/>
            </a:lvl4pPr>
            <a:lvl5pPr marL="2903037" indent="0">
              <a:buNone/>
              <a:defRPr sz="2500" b="1"/>
            </a:lvl5pPr>
            <a:lvl6pPr marL="3628796" indent="0">
              <a:buNone/>
              <a:defRPr sz="2500" b="1"/>
            </a:lvl6pPr>
            <a:lvl7pPr marL="4354556" indent="0">
              <a:buNone/>
              <a:defRPr sz="2500" b="1"/>
            </a:lvl7pPr>
            <a:lvl8pPr marL="5080315" indent="0">
              <a:buNone/>
              <a:defRPr sz="2500" b="1"/>
            </a:lvl8pPr>
            <a:lvl9pPr marL="5806074" indent="0">
              <a:buNone/>
              <a:defRPr sz="2500" b="1"/>
            </a:lvl9pPr>
          </a:lstStyle>
          <a:p>
            <a:pPr lvl="0"/>
            <a:r>
              <a:rPr lang="en-US" dirty="0" smtClean="0"/>
              <a:t>Click to edit Master text styles</a:t>
            </a:r>
          </a:p>
        </p:txBody>
      </p:sp>
      <p:sp>
        <p:nvSpPr>
          <p:cNvPr id="4" name="Content Placeholder 3"/>
          <p:cNvSpPr>
            <a:spLocks noGrp="1"/>
          </p:cNvSpPr>
          <p:nvPr>
            <p:ph sz="half" idx="2"/>
          </p:nvPr>
        </p:nvSpPr>
        <p:spPr>
          <a:xfrm>
            <a:off x="812879" y="2899833"/>
            <a:ext cx="7183258"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8258630" y="2046817"/>
            <a:ext cx="7186080" cy="853016"/>
          </a:xfrm>
        </p:spPr>
        <p:txBody>
          <a:bodyPr anchor="b"/>
          <a:lstStyle>
            <a:lvl1pPr marL="0" indent="0">
              <a:buNone/>
              <a:defRPr sz="3800" b="1"/>
            </a:lvl1pPr>
            <a:lvl2pPr marL="725759" indent="0">
              <a:buNone/>
              <a:defRPr sz="3200" b="1"/>
            </a:lvl2pPr>
            <a:lvl3pPr marL="1451519" indent="0">
              <a:buNone/>
              <a:defRPr sz="2900" b="1"/>
            </a:lvl3pPr>
            <a:lvl4pPr marL="2177278" indent="0">
              <a:buNone/>
              <a:defRPr sz="2500" b="1"/>
            </a:lvl4pPr>
            <a:lvl5pPr marL="2903037" indent="0">
              <a:buNone/>
              <a:defRPr sz="2500" b="1"/>
            </a:lvl5pPr>
            <a:lvl6pPr marL="3628796" indent="0">
              <a:buNone/>
              <a:defRPr sz="2500" b="1"/>
            </a:lvl6pPr>
            <a:lvl7pPr marL="4354556" indent="0">
              <a:buNone/>
              <a:defRPr sz="2500" b="1"/>
            </a:lvl7pPr>
            <a:lvl8pPr marL="5080315" indent="0">
              <a:buNone/>
              <a:defRPr sz="2500" b="1"/>
            </a:lvl8pPr>
            <a:lvl9pPr marL="5806074"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58630" y="2899833"/>
            <a:ext cx="718608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p:txBody>
          <a:bodyPr/>
          <a:lstStyle/>
          <a:p>
            <a:fld id="{027CC8FC-DC84-4CE8-AADD-ED05D9A2A54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027CC8FC-DC84-4CE8-AADD-ED05D9A2A54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7CC8FC-DC84-4CE8-AADD-ED05D9A2A54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theme" Target="../theme/theme2.xml"/><Relationship Id="rId3"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3.xml"/><Relationship Id="rId3"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14.xml"/><Relationship Id="rId12" Type="http://schemas.openxmlformats.org/officeDocument/2006/relationships/slideLayout" Target="../slideLayouts/slideLayout15.xml"/><Relationship Id="rId13" Type="http://schemas.openxmlformats.org/officeDocument/2006/relationships/slideLayout" Target="../slideLayouts/slideLayout16.xml"/><Relationship Id="rId14" Type="http://schemas.openxmlformats.org/officeDocument/2006/relationships/slideLayout" Target="../slideLayouts/slideLayout17.xml"/><Relationship Id="rId15" Type="http://schemas.openxmlformats.org/officeDocument/2006/relationships/theme" Target="../theme/theme4.xml"/><Relationship Id="rId16" Type="http://schemas.openxmlformats.org/officeDocument/2006/relationships/image" Target="../media/image4.jpeg"/><Relationship Id="rId17" Type="http://schemas.openxmlformats.org/officeDocument/2006/relationships/image" Target="../media/image5.png"/><Relationship Id="rId18"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 Id="rId9" Type="http://schemas.openxmlformats.org/officeDocument/2006/relationships/slideLayout" Target="../slideLayouts/slideLayout12.xml"/><Relationship Id="rId10"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theme" Target="../theme/theme5.xml"/><Relationship Id="rId6" Type="http://schemas.openxmlformats.org/officeDocument/2006/relationships/image" Target="../media/image9.png"/><Relationship Id="rId7" Type="http://schemas.openxmlformats.org/officeDocument/2006/relationships/image" Target="../media/image10.wmf"/><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descr="Splunk_ppt_Master_v1.jpg"/>
          <p:cNvPicPr>
            <a:picLocks noChangeAspect="1"/>
          </p:cNvPicPr>
          <p:nvPr userDrawn="1"/>
        </p:nvPicPr>
        <p:blipFill>
          <a:blip r:embed="rId3" cstate="print"/>
          <a:srcRect/>
          <a:stretch>
            <a:fillRect/>
          </a:stretch>
        </p:blipFill>
        <p:spPr bwMode="ltGray">
          <a:xfrm>
            <a:off x="1588" y="0"/>
            <a:ext cx="16254412" cy="9144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812800" y="366713"/>
            <a:ext cx="14631988"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Text Placeholder 2"/>
          <p:cNvSpPr>
            <a:spLocks noGrp="1"/>
          </p:cNvSpPr>
          <p:nvPr>
            <p:ph type="body" idx="1"/>
          </p:nvPr>
        </p:nvSpPr>
        <p:spPr bwMode="auto">
          <a:xfrm>
            <a:off x="812800" y="2133600"/>
            <a:ext cx="14631988"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12800" y="8475663"/>
            <a:ext cx="3794125" cy="48577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811213" fontAlgn="base">
              <a:spcBef>
                <a:spcPct val="0"/>
              </a:spcBef>
              <a:spcAft>
                <a:spcPct val="0"/>
              </a:spcAft>
            </a:pPr>
            <a:endParaRPr lang="en-US" smtClean="0">
              <a:latin typeface="Arial" charset="0"/>
              <a:ea typeface="ヒラギノ角ゴ ProN W3" charset="-128"/>
            </a:endParaRPr>
          </a:p>
        </p:txBody>
      </p:sp>
      <p:sp>
        <p:nvSpPr>
          <p:cNvPr id="5" name="Footer Placeholder 4"/>
          <p:cNvSpPr>
            <a:spLocks noGrp="1"/>
          </p:cNvSpPr>
          <p:nvPr>
            <p:ph type="ftr" sz="quarter" idx="3"/>
          </p:nvPr>
        </p:nvSpPr>
        <p:spPr>
          <a:xfrm>
            <a:off x="5554663" y="8475663"/>
            <a:ext cx="5148262" cy="485775"/>
          </a:xfrm>
          <a:prstGeom prst="rect">
            <a:avLst/>
          </a:prstGeom>
        </p:spPr>
        <p:txBody>
          <a:bodyPr vert="horz" lIns="91440" tIns="45720" rIns="91440" bIns="45720" rtlCol="0" anchor="ctr"/>
          <a:lstStyle>
            <a:lvl1pPr algn="ctr">
              <a:defRPr sz="1200">
                <a:solidFill>
                  <a:schemeClr val="tx1">
                    <a:tint val="75000"/>
                  </a:schemeClr>
                </a:solidFill>
                <a:cs typeface="ヒラギノ角ゴ ProN W3" charset="-128"/>
              </a:defRPr>
            </a:lvl1pPr>
          </a:lstStyle>
          <a:p>
            <a:pPr defTabSz="811213" fontAlgn="base">
              <a:spcBef>
                <a:spcPct val="0"/>
              </a:spcBef>
              <a:spcAft>
                <a:spcPct val="0"/>
              </a:spcAft>
              <a:defRPr/>
            </a:pPr>
            <a:r>
              <a:rPr lang="en-US" smtClean="0">
                <a:solidFill>
                  <a:prstClr val="black">
                    <a:tint val="75000"/>
                  </a:prstClr>
                </a:solidFill>
                <a:latin typeface="Arial" charset="0"/>
                <a:ea typeface="ヒラギノ角ゴ ProN W3" charset="-128"/>
              </a:rPr>
              <a:t>© Copyright 2011 – Company Confidential</a:t>
            </a:r>
            <a:endParaRPr lang="en-US">
              <a:solidFill>
                <a:prstClr val="black">
                  <a:tint val="75000"/>
                </a:prstClr>
              </a:solidFill>
              <a:latin typeface="Arial" charset="0"/>
              <a:ea typeface="ヒラギノ角ゴ ProN W3" charset="-128"/>
            </a:endParaRPr>
          </a:p>
        </p:txBody>
      </p:sp>
      <p:sp>
        <p:nvSpPr>
          <p:cNvPr id="6" name="Slide Number Placeholder 5"/>
          <p:cNvSpPr>
            <a:spLocks noGrp="1"/>
          </p:cNvSpPr>
          <p:nvPr>
            <p:ph type="sldNum" sz="quarter" idx="4"/>
          </p:nvPr>
        </p:nvSpPr>
        <p:spPr>
          <a:xfrm>
            <a:off x="11650663" y="8475663"/>
            <a:ext cx="3794125" cy="48577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811213" fontAlgn="base">
              <a:spcBef>
                <a:spcPct val="0"/>
              </a:spcBef>
              <a:spcAft>
                <a:spcPct val="0"/>
              </a:spcAft>
            </a:pPr>
            <a:fld id="{826E7CB4-5956-4496-80EB-07447AFAE679}" type="slidenum">
              <a:rPr lang="en-US" smtClean="0">
                <a:latin typeface="Arial" charset="0"/>
                <a:ea typeface="ヒラギノ角ゴ ProN W3" charset="-128"/>
              </a:rPr>
              <a:pPr defTabSz="811213" fontAlgn="base">
                <a:spcBef>
                  <a:spcPct val="0"/>
                </a:spcBef>
                <a:spcAft>
                  <a:spcPct val="0"/>
                </a:spcAft>
              </a:pPr>
              <a:t>‹#›</a:t>
            </a:fld>
            <a:endParaRPr lang="en-US" smtClean="0">
              <a:latin typeface="Arial" charset="0"/>
              <a:ea typeface="ヒラギノ角ゴ ProN W3" charset="-128"/>
            </a:endParaRPr>
          </a:p>
        </p:txBody>
      </p:sp>
      <p:pic>
        <p:nvPicPr>
          <p:cNvPr id="8199" name="Picture 6" descr="Splunk_ppt_Divider_v1.5_orange.jpg"/>
          <p:cNvPicPr>
            <a:picLocks noChangeAspect="1"/>
          </p:cNvPicPr>
          <p:nvPr userDrawn="1"/>
        </p:nvPicPr>
        <p:blipFill>
          <a:blip r:embed="rId3" cstate="print"/>
          <a:srcRect/>
          <a:stretch>
            <a:fillRect/>
          </a:stretch>
        </p:blipFill>
        <p:spPr bwMode="ltGray">
          <a:xfrm>
            <a:off x="0" y="0"/>
            <a:ext cx="16254413" cy="9144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5" r:id="rId1"/>
  </p:sldLayoutIdLst>
  <p:hf hd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812800" y="366713"/>
            <a:ext cx="14631988"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812800" y="2133600"/>
            <a:ext cx="14631988"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12800" y="8475663"/>
            <a:ext cx="3794125" cy="48577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811213" fontAlgn="base">
              <a:spcBef>
                <a:spcPct val="0"/>
              </a:spcBef>
              <a:spcAft>
                <a:spcPct val="0"/>
              </a:spcAft>
            </a:pPr>
            <a:endParaRPr lang="en-US" smtClean="0">
              <a:latin typeface="Arial" charset="0"/>
            </a:endParaRPr>
          </a:p>
        </p:txBody>
      </p:sp>
      <p:sp>
        <p:nvSpPr>
          <p:cNvPr id="5" name="Footer Placeholder 4"/>
          <p:cNvSpPr>
            <a:spLocks noGrp="1"/>
          </p:cNvSpPr>
          <p:nvPr>
            <p:ph type="ftr" sz="quarter" idx="3"/>
          </p:nvPr>
        </p:nvSpPr>
        <p:spPr>
          <a:xfrm>
            <a:off x="5554663" y="8475663"/>
            <a:ext cx="5148262" cy="485775"/>
          </a:xfrm>
          <a:prstGeom prst="rect">
            <a:avLst/>
          </a:prstGeom>
        </p:spPr>
        <p:txBody>
          <a:bodyPr vert="horz" lIns="91440" tIns="45720" rIns="91440" bIns="45720" rtlCol="0" anchor="ctr"/>
          <a:lstStyle>
            <a:lvl1pPr algn="ctr">
              <a:defRPr sz="1200">
                <a:solidFill>
                  <a:schemeClr val="tx1">
                    <a:tint val="75000"/>
                  </a:schemeClr>
                </a:solidFill>
                <a:cs typeface="ヒラギノ角ゴ ProN W3" charset="-128"/>
              </a:defRPr>
            </a:lvl1pPr>
          </a:lstStyle>
          <a:p>
            <a:pPr defTabSz="811213" fontAlgn="base">
              <a:spcBef>
                <a:spcPct val="0"/>
              </a:spcBef>
              <a:spcAft>
                <a:spcPct val="0"/>
              </a:spcAft>
              <a:defRPr/>
            </a:pPr>
            <a:r>
              <a:rPr lang="en-US" smtClean="0">
                <a:solidFill>
                  <a:prstClr val="black">
                    <a:tint val="75000"/>
                  </a:prstClr>
                </a:solidFill>
                <a:latin typeface="Arial" charset="0"/>
              </a:rPr>
              <a:t>© Copyright 2011 – Company Confidential</a:t>
            </a:r>
            <a:endParaRPr lang="en-US">
              <a:solidFill>
                <a:prstClr val="black">
                  <a:tint val="75000"/>
                </a:prstClr>
              </a:solidFill>
              <a:latin typeface="Arial" charset="0"/>
            </a:endParaRPr>
          </a:p>
        </p:txBody>
      </p:sp>
      <p:sp>
        <p:nvSpPr>
          <p:cNvPr id="6" name="Slide Number Placeholder 5"/>
          <p:cNvSpPr>
            <a:spLocks noGrp="1"/>
          </p:cNvSpPr>
          <p:nvPr>
            <p:ph type="sldNum" sz="quarter" idx="4"/>
          </p:nvPr>
        </p:nvSpPr>
        <p:spPr>
          <a:xfrm>
            <a:off x="11650663" y="8475663"/>
            <a:ext cx="3794125" cy="48577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811213" fontAlgn="base">
              <a:spcBef>
                <a:spcPct val="0"/>
              </a:spcBef>
              <a:spcAft>
                <a:spcPct val="0"/>
              </a:spcAft>
            </a:pPr>
            <a:fld id="{84AE86E0-043A-4783-ABB5-503988AD57E0}" type="slidenum">
              <a:rPr lang="en-US" smtClean="0">
                <a:latin typeface="Arial" charset="0"/>
              </a:rPr>
              <a:pPr defTabSz="811213" fontAlgn="base">
                <a:spcBef>
                  <a:spcPct val="0"/>
                </a:spcBef>
                <a:spcAft>
                  <a:spcPct val="0"/>
                </a:spcAft>
              </a:pPr>
              <a:t>‹#›</a:t>
            </a:fld>
            <a:endParaRPr lang="en-US" smtClean="0">
              <a:latin typeface="Arial" charset="0"/>
            </a:endParaRPr>
          </a:p>
        </p:txBody>
      </p:sp>
      <p:pic>
        <p:nvPicPr>
          <p:cNvPr id="6151" name="Picture 6" descr="Splunk_ppt_Divider_v1.5_blue.jpg"/>
          <p:cNvPicPr>
            <a:picLocks noChangeAspect="1"/>
          </p:cNvPicPr>
          <p:nvPr userDrawn="1"/>
        </p:nvPicPr>
        <p:blipFill>
          <a:blip r:embed="rId3" cstate="print"/>
          <a:srcRect/>
          <a:stretch>
            <a:fillRect/>
          </a:stretch>
        </p:blipFill>
        <p:spPr bwMode="ltGray">
          <a:xfrm>
            <a:off x="0" y="0"/>
            <a:ext cx="16254413" cy="9144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9" r:id="rId1"/>
  </p:sldLayoutIdLst>
  <p:hf hd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Splunk_ppt_new_footer.jpg"/>
          <p:cNvPicPr>
            <a:picLocks noChangeAspect="1"/>
          </p:cNvPicPr>
          <p:nvPr userDrawn="1"/>
        </p:nvPicPr>
        <p:blipFill>
          <a:blip r:embed="rId16" cstate="print">
            <a:extLst>
              <a:ext uri="{28A0092B-C50C-407E-A947-70E740481C1C}">
                <a14:useLocalDpi xmlns:a14="http://schemas.microsoft.com/office/drawing/2010/main" val="0"/>
              </a:ext>
            </a:extLst>
          </a:blip>
          <a:srcRect t="92231"/>
          <a:stretch>
            <a:fillRect/>
          </a:stretch>
        </p:blipFill>
        <p:spPr>
          <a:xfrm>
            <a:off x="0" y="8434316"/>
            <a:ext cx="16253976" cy="709684"/>
          </a:xfrm>
          <a:prstGeom prst="rect">
            <a:avLst/>
          </a:prstGeom>
        </p:spPr>
      </p:pic>
      <p:sp>
        <p:nvSpPr>
          <p:cNvPr id="2" name="Title Placeholder 1"/>
          <p:cNvSpPr>
            <a:spLocks noGrp="1"/>
          </p:cNvSpPr>
          <p:nvPr>
            <p:ph type="title"/>
          </p:nvPr>
        </p:nvSpPr>
        <p:spPr>
          <a:xfrm>
            <a:off x="356394" y="18288"/>
            <a:ext cx="15544800" cy="1524000"/>
          </a:xfrm>
          <a:prstGeom prst="rect">
            <a:avLst/>
          </a:prstGeom>
        </p:spPr>
        <p:txBody>
          <a:bodyPr vert="horz" lIns="145152" tIns="72576" rIns="145152" bIns="72576"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12880" y="2133601"/>
            <a:ext cx="14631829" cy="6034617"/>
          </a:xfrm>
          <a:prstGeom prst="rect">
            <a:avLst/>
          </a:prstGeom>
        </p:spPr>
        <p:txBody>
          <a:bodyPr vert="horz" lIns="145152" tIns="72576" rIns="145152" bIns="7257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bwMode="gray">
          <a:xfrm>
            <a:off x="7662672" y="8563244"/>
            <a:ext cx="685800" cy="457200"/>
          </a:xfrm>
          <a:prstGeom prst="rect">
            <a:avLst/>
          </a:prstGeom>
        </p:spPr>
        <p:txBody>
          <a:bodyPr vert="horz" lIns="145152" tIns="72576" rIns="145152" bIns="72576" rtlCol="0" anchor="ctr"/>
          <a:lstStyle>
            <a:lvl1pPr algn="ctr">
              <a:defRPr sz="1800">
                <a:solidFill>
                  <a:schemeClr val="bg1"/>
                </a:solidFill>
              </a:defRPr>
            </a:lvl1pPr>
          </a:lstStyle>
          <a:p>
            <a:fld id="{027CC8FC-DC84-4CE8-AADD-ED05D9A2A54F}" type="slidenum">
              <a:rPr lang="en-US" smtClean="0"/>
              <a:pPr/>
              <a:t>‹#›</a:t>
            </a:fld>
            <a:endParaRPr lang="en-US" dirty="0"/>
          </a:p>
        </p:txBody>
      </p:sp>
      <p:sp>
        <p:nvSpPr>
          <p:cNvPr id="8" name="TextBox 7"/>
          <p:cNvSpPr txBox="1"/>
          <p:nvPr userDrawn="1"/>
        </p:nvSpPr>
        <p:spPr>
          <a:xfrm>
            <a:off x="152399" y="8607178"/>
            <a:ext cx="6391275" cy="369332"/>
          </a:xfrm>
          <a:prstGeom prst="rect">
            <a:avLst/>
          </a:prstGeom>
          <a:noFill/>
        </p:spPr>
        <p:txBody>
          <a:bodyPr wrap="square" rtlCol="0">
            <a:spAutoFit/>
          </a:bodyPr>
          <a:lstStyle/>
          <a:p>
            <a:pPr marL="0" marR="0" indent="0" algn="l" defTabSz="1451519" rtl="0" eaLnBrk="1" fontAlgn="auto" latinLnBrk="0" hangingPunct="1">
              <a:lnSpc>
                <a:spcPct val="100000"/>
              </a:lnSpc>
              <a:spcBef>
                <a:spcPts val="0"/>
              </a:spcBef>
              <a:spcAft>
                <a:spcPts val="0"/>
              </a:spcAft>
              <a:buClrTx/>
              <a:buSzTx/>
              <a:buFontTx/>
              <a:buNone/>
              <a:tabLst/>
              <a:defRPr/>
            </a:pPr>
            <a:r>
              <a:rPr lang="en-US" sz="1800" dirty="0" smtClean="0">
                <a:solidFill>
                  <a:srgbClr val="FFFFFF"/>
                </a:solidFill>
              </a:rPr>
              <a:t>© Copyright 2011 – Supersized Data? Get Real-time Insights</a:t>
            </a:r>
          </a:p>
        </p:txBody>
      </p:sp>
      <p:pic>
        <p:nvPicPr>
          <p:cNvPr id="11" name="Picture 10"/>
          <p:cNvPicPr>
            <a:picLocks noChangeAspect="1"/>
          </p:cNvPicPr>
          <p:nvPr userDrawn="1"/>
        </p:nvPicPr>
        <p:blipFill rotWithShape="1">
          <a:blip r:embed="rId17"/>
          <a:srcRect t="35105" b="32067"/>
          <a:stretch/>
        </p:blipFill>
        <p:spPr>
          <a:xfrm>
            <a:off x="13227789" y="8556155"/>
            <a:ext cx="1999815" cy="49429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80" r:id="rId10"/>
    <p:sldLayoutId id="2147483681" r:id="rId11"/>
    <p:sldLayoutId id="2147483682" r:id="rId12"/>
    <p:sldLayoutId id="2147483683" r:id="rId13"/>
    <p:sldLayoutId id="2147483684" r:id="rId14"/>
  </p:sldLayoutIdLst>
  <p:hf hdr="0" dt="0"/>
  <p:txStyles>
    <p:titleStyle>
      <a:lvl1pPr algn="ctr" defTabSz="1451519" rtl="0" eaLnBrk="1" latinLnBrk="0" hangingPunct="1">
        <a:spcBef>
          <a:spcPct val="0"/>
        </a:spcBef>
        <a:buNone/>
        <a:defRPr sz="7000" kern="1200">
          <a:solidFill>
            <a:srgbClr val="000000"/>
          </a:solidFill>
          <a:latin typeface="+mj-lt"/>
          <a:ea typeface="+mj-ea"/>
          <a:cs typeface="+mj-cs"/>
        </a:defRPr>
      </a:lvl1pPr>
    </p:titleStyle>
    <p:bodyStyle>
      <a:lvl1pPr marL="544319" indent="-544319" algn="l" defTabSz="1451519" rtl="0" eaLnBrk="1" latinLnBrk="0" hangingPunct="1">
        <a:spcBef>
          <a:spcPct val="20000"/>
        </a:spcBef>
        <a:buSzPct val="80000"/>
        <a:buFontTx/>
        <a:buBlip>
          <a:blip r:embed="rId18"/>
        </a:buBlip>
        <a:defRPr sz="4800" kern="1200">
          <a:solidFill>
            <a:schemeClr val="tx1"/>
          </a:solidFill>
          <a:latin typeface="+mn-lt"/>
          <a:ea typeface="+mn-ea"/>
          <a:cs typeface="+mn-cs"/>
        </a:defRPr>
      </a:lvl1pPr>
      <a:lvl2pPr marL="1085850" indent="-514350" algn="l" defTabSz="1451519" rtl="0" eaLnBrk="1" latinLnBrk="0" hangingPunct="1">
        <a:spcBef>
          <a:spcPct val="20000"/>
        </a:spcBef>
        <a:buFont typeface="Calibri" pitchFamily="34" charset="0"/>
        <a:buChar char="–"/>
        <a:defRPr sz="3800" kern="1200">
          <a:solidFill>
            <a:schemeClr val="tx1"/>
          </a:solidFill>
          <a:latin typeface="+mn-lt"/>
          <a:ea typeface="+mn-ea"/>
          <a:cs typeface="+mn-cs"/>
        </a:defRPr>
      </a:lvl2pPr>
      <a:lvl3pPr marL="1428750" indent="-285750" algn="l" defTabSz="1451519" rtl="0" eaLnBrk="1" latinLnBrk="0" hangingPunct="1">
        <a:spcBef>
          <a:spcPct val="20000"/>
        </a:spcBef>
        <a:buClr>
          <a:srgbClr val="7F7F7F"/>
        </a:buClr>
        <a:buSzPct val="100000"/>
        <a:buFont typeface="Wingdings 3" pitchFamily="18" charset="2"/>
        <a:buChar char="ê"/>
        <a:defRPr sz="3800" kern="1200">
          <a:solidFill>
            <a:schemeClr val="tx1"/>
          </a:solidFill>
          <a:latin typeface="+mn-lt"/>
          <a:ea typeface="+mn-ea"/>
          <a:cs typeface="+mn-cs"/>
        </a:defRPr>
      </a:lvl3pPr>
      <a:lvl4pPr marL="1885950" indent="-457200" algn="l" defTabSz="1451519" rtl="0" eaLnBrk="1" latinLnBrk="0" hangingPunct="1">
        <a:spcBef>
          <a:spcPct val="20000"/>
        </a:spcBef>
        <a:buFont typeface="Arial" pitchFamily="34" charset="0"/>
        <a:buChar char="–"/>
        <a:defRPr sz="3800" kern="1200">
          <a:solidFill>
            <a:schemeClr val="tx1"/>
          </a:solidFill>
          <a:latin typeface="+mn-lt"/>
          <a:ea typeface="+mn-ea"/>
          <a:cs typeface="+mn-cs"/>
        </a:defRPr>
      </a:lvl4pPr>
      <a:lvl5pPr marL="2286000" indent="-342900" algn="l" defTabSz="1451519" rtl="0" eaLnBrk="1" latinLnBrk="0" hangingPunct="1">
        <a:spcBef>
          <a:spcPct val="20000"/>
        </a:spcBef>
        <a:buClr>
          <a:srgbClr val="7F7F7F"/>
        </a:buClr>
        <a:buFont typeface="Wingdings 3" pitchFamily="18" charset="2"/>
        <a:buChar char="ê"/>
        <a:defRPr sz="3200" kern="1200">
          <a:solidFill>
            <a:schemeClr val="tx1"/>
          </a:solidFill>
          <a:latin typeface="+mn-lt"/>
          <a:ea typeface="+mn-ea"/>
          <a:cs typeface="+mn-cs"/>
        </a:defRPr>
      </a:lvl5pPr>
      <a:lvl6pPr marL="3991676" indent="-362880" algn="l" defTabSz="1451519"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17435" indent="-362880" algn="l" defTabSz="1451519"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3195" indent="-362880" algn="l" defTabSz="1451519"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68954" indent="-362880" algn="l" defTabSz="1451519"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1519" rtl="0" eaLnBrk="1" latinLnBrk="0" hangingPunct="1">
        <a:defRPr sz="2900" kern="1200">
          <a:solidFill>
            <a:schemeClr val="tx1"/>
          </a:solidFill>
          <a:latin typeface="+mn-lt"/>
          <a:ea typeface="+mn-ea"/>
          <a:cs typeface="+mn-cs"/>
        </a:defRPr>
      </a:lvl1pPr>
      <a:lvl2pPr marL="725759" algn="l" defTabSz="1451519" rtl="0" eaLnBrk="1" latinLnBrk="0" hangingPunct="1">
        <a:defRPr sz="2900" kern="1200">
          <a:solidFill>
            <a:schemeClr val="tx1"/>
          </a:solidFill>
          <a:latin typeface="+mn-lt"/>
          <a:ea typeface="+mn-ea"/>
          <a:cs typeface="+mn-cs"/>
        </a:defRPr>
      </a:lvl2pPr>
      <a:lvl3pPr marL="1451519" algn="l" defTabSz="1451519" rtl="0" eaLnBrk="1" latinLnBrk="0" hangingPunct="1">
        <a:defRPr sz="2900" kern="1200">
          <a:solidFill>
            <a:schemeClr val="tx1"/>
          </a:solidFill>
          <a:latin typeface="+mn-lt"/>
          <a:ea typeface="+mn-ea"/>
          <a:cs typeface="+mn-cs"/>
        </a:defRPr>
      </a:lvl3pPr>
      <a:lvl4pPr marL="2177278" algn="l" defTabSz="1451519" rtl="0" eaLnBrk="1" latinLnBrk="0" hangingPunct="1">
        <a:defRPr sz="2900" kern="1200">
          <a:solidFill>
            <a:schemeClr val="tx1"/>
          </a:solidFill>
          <a:latin typeface="+mn-lt"/>
          <a:ea typeface="+mn-ea"/>
          <a:cs typeface="+mn-cs"/>
        </a:defRPr>
      </a:lvl4pPr>
      <a:lvl5pPr marL="2903037" algn="l" defTabSz="1451519" rtl="0" eaLnBrk="1" latinLnBrk="0" hangingPunct="1">
        <a:defRPr sz="2900" kern="1200">
          <a:solidFill>
            <a:schemeClr val="tx1"/>
          </a:solidFill>
          <a:latin typeface="+mn-lt"/>
          <a:ea typeface="+mn-ea"/>
          <a:cs typeface="+mn-cs"/>
        </a:defRPr>
      </a:lvl5pPr>
      <a:lvl6pPr marL="3628796" algn="l" defTabSz="1451519" rtl="0" eaLnBrk="1" latinLnBrk="0" hangingPunct="1">
        <a:defRPr sz="2900" kern="1200">
          <a:solidFill>
            <a:schemeClr val="tx1"/>
          </a:solidFill>
          <a:latin typeface="+mn-lt"/>
          <a:ea typeface="+mn-ea"/>
          <a:cs typeface="+mn-cs"/>
        </a:defRPr>
      </a:lvl6pPr>
      <a:lvl7pPr marL="4354556" algn="l" defTabSz="1451519" rtl="0" eaLnBrk="1" latinLnBrk="0" hangingPunct="1">
        <a:defRPr sz="2900" kern="1200">
          <a:solidFill>
            <a:schemeClr val="tx1"/>
          </a:solidFill>
          <a:latin typeface="+mn-lt"/>
          <a:ea typeface="+mn-ea"/>
          <a:cs typeface="+mn-cs"/>
        </a:defRPr>
      </a:lvl7pPr>
      <a:lvl8pPr marL="5080315" algn="l" defTabSz="1451519" rtl="0" eaLnBrk="1" latinLnBrk="0" hangingPunct="1">
        <a:defRPr sz="2900" kern="1200">
          <a:solidFill>
            <a:schemeClr val="tx1"/>
          </a:solidFill>
          <a:latin typeface="+mn-lt"/>
          <a:ea typeface="+mn-ea"/>
          <a:cs typeface="+mn-cs"/>
        </a:defRPr>
      </a:lvl8pPr>
      <a:lvl9pPr marL="5806074" algn="l" defTabSz="1451519" rtl="0" eaLnBrk="1" latinLnBrk="0" hangingPunct="1">
        <a:defRPr sz="2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auto">
      <p:bgPr>
        <a:solidFill>
          <a:schemeClr val="tx1"/>
        </a:solidFill>
        <a:effectLst/>
      </p:bgPr>
    </p:bg>
    <p:spTree>
      <p:nvGrpSpPr>
        <p:cNvPr id="1" name=""/>
        <p:cNvGrpSpPr/>
        <p:nvPr/>
      </p:nvGrpSpPr>
      <p:grpSpPr>
        <a:xfrm>
          <a:off x="0" y="0"/>
          <a:ext cx="0" cy="0"/>
          <a:chOff x="0" y="0"/>
          <a:chExt cx="0" cy="0"/>
        </a:xfrm>
      </p:grpSpPr>
      <p:sp>
        <p:nvSpPr>
          <p:cNvPr id="14" name="Rectangle 13"/>
          <p:cNvSpPr/>
          <p:nvPr/>
        </p:nvSpPr>
        <p:spPr bwMode="auto">
          <a:xfrm>
            <a:off x="0" y="8485188"/>
            <a:ext cx="16257588" cy="677862"/>
          </a:xfrm>
          <a:prstGeom prst="rect">
            <a:avLst/>
          </a:prstGeom>
          <a:gradFill flip="none" rotWithShape="1">
            <a:gsLst>
              <a:gs pos="0">
                <a:srgbClr val="000000"/>
              </a:gs>
              <a:gs pos="100000">
                <a:schemeClr val="bg1"/>
              </a:gs>
              <a:gs pos="73000">
                <a:schemeClr val="bg2">
                  <a:lumMod val="75000"/>
                  <a:lumOff val="25000"/>
                </a:schemeClr>
              </a:gs>
              <a:gs pos="36000">
                <a:srgbClr val="000000"/>
              </a:gs>
            </a:gsLst>
            <a:lin ang="0" scaled="1"/>
            <a:tileRect/>
          </a:gradFill>
          <a:ln w="25400" cap="flat" cmpd="sng" algn="ctr">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sym typeface="Myriad Pro" pitchFamily="-110" charset="0"/>
            </a:endParaRPr>
          </a:p>
        </p:txBody>
      </p:sp>
      <p:sp>
        <p:nvSpPr>
          <p:cNvPr id="17" name="TextBox 16"/>
          <p:cNvSpPr txBox="1"/>
          <p:nvPr/>
        </p:nvSpPr>
        <p:spPr>
          <a:xfrm>
            <a:off x="11222038" y="8739188"/>
            <a:ext cx="4749800" cy="328612"/>
          </a:xfrm>
          <a:prstGeom prst="rect">
            <a:avLst/>
          </a:prstGeom>
          <a:noFill/>
        </p:spPr>
        <p:txBody>
          <a:bodyPr lIns="82287" tIns="41143" rIns="82287" bIns="41143">
            <a:spAutoFit/>
          </a:bodyPr>
          <a:lstStyle>
            <a:lvl1pPr eaLnBrk="0" hangingPunct="0">
              <a:defRPr sz="3200">
                <a:solidFill>
                  <a:schemeClr val="tx1"/>
                </a:solidFill>
                <a:latin typeface="Arial" pitchFamily="34" charset="0"/>
                <a:ea typeface="ヒラギノ角ゴ ProN W3" charset="-128"/>
              </a:defRPr>
            </a:lvl1pPr>
            <a:lvl2pPr marL="37931725" indent="-37474525" eaLnBrk="0" hangingPunct="0">
              <a:defRPr sz="3200">
                <a:solidFill>
                  <a:schemeClr val="tx1"/>
                </a:solidFill>
                <a:latin typeface="Arial" pitchFamily="34" charset="0"/>
                <a:ea typeface="ヒラギノ角ゴ ProN W3" charset="-128"/>
              </a:defRPr>
            </a:lvl2pPr>
            <a:lvl3pPr eaLnBrk="0" hangingPunct="0">
              <a:defRPr sz="3200">
                <a:solidFill>
                  <a:schemeClr val="tx1"/>
                </a:solidFill>
                <a:latin typeface="Arial" pitchFamily="34" charset="0"/>
                <a:ea typeface="ヒラギノ角ゴ ProN W3" charset="-128"/>
              </a:defRPr>
            </a:lvl3pPr>
            <a:lvl4pPr eaLnBrk="0" hangingPunct="0">
              <a:defRPr sz="3200">
                <a:solidFill>
                  <a:schemeClr val="tx1"/>
                </a:solidFill>
                <a:latin typeface="Arial" pitchFamily="34" charset="0"/>
                <a:ea typeface="ヒラギノ角ゴ ProN W3" charset="-128"/>
              </a:defRPr>
            </a:lvl4pPr>
            <a:lvl5pPr eaLnBrk="0" hangingPunct="0">
              <a:defRPr sz="3200">
                <a:solidFill>
                  <a:schemeClr val="tx1"/>
                </a:solidFill>
                <a:latin typeface="Arial" pitchFamily="34" charset="0"/>
                <a:ea typeface="ヒラギノ角ゴ ProN W3" charset="-128"/>
              </a:defRPr>
            </a:lvl5pPr>
            <a:lvl6pPr marL="457200" eaLnBrk="0" fontAlgn="base" hangingPunct="0">
              <a:spcBef>
                <a:spcPct val="0"/>
              </a:spcBef>
              <a:spcAft>
                <a:spcPct val="0"/>
              </a:spcAft>
              <a:defRPr sz="3200">
                <a:solidFill>
                  <a:schemeClr val="tx1"/>
                </a:solidFill>
                <a:latin typeface="Arial" pitchFamily="34" charset="0"/>
                <a:ea typeface="ヒラギノ角ゴ ProN W3" charset="-128"/>
              </a:defRPr>
            </a:lvl6pPr>
            <a:lvl7pPr marL="914400" eaLnBrk="0" fontAlgn="base" hangingPunct="0">
              <a:spcBef>
                <a:spcPct val="0"/>
              </a:spcBef>
              <a:spcAft>
                <a:spcPct val="0"/>
              </a:spcAft>
              <a:defRPr sz="3200">
                <a:solidFill>
                  <a:schemeClr val="tx1"/>
                </a:solidFill>
                <a:latin typeface="Arial" pitchFamily="34" charset="0"/>
                <a:ea typeface="ヒラギノ角ゴ ProN W3" charset="-128"/>
              </a:defRPr>
            </a:lvl7pPr>
            <a:lvl8pPr marL="1371600" eaLnBrk="0" fontAlgn="base" hangingPunct="0">
              <a:spcBef>
                <a:spcPct val="0"/>
              </a:spcBef>
              <a:spcAft>
                <a:spcPct val="0"/>
              </a:spcAft>
              <a:defRPr sz="3200">
                <a:solidFill>
                  <a:schemeClr val="tx1"/>
                </a:solidFill>
                <a:latin typeface="Arial" pitchFamily="34" charset="0"/>
                <a:ea typeface="ヒラギノ角ゴ ProN W3" charset="-128"/>
              </a:defRPr>
            </a:lvl8pPr>
            <a:lvl9pPr marL="1828800" eaLnBrk="0" fontAlgn="base" hangingPunct="0">
              <a:spcBef>
                <a:spcPct val="0"/>
              </a:spcBef>
              <a:spcAft>
                <a:spcPct val="0"/>
              </a:spcAft>
              <a:defRPr sz="3200">
                <a:solidFill>
                  <a:schemeClr val="tx1"/>
                </a:solidFill>
                <a:latin typeface="Arial" pitchFamily="34" charset="0"/>
                <a:ea typeface="ヒラギノ角ゴ ProN W3" charset="-128"/>
              </a:defRPr>
            </a:lvl9pPr>
          </a:lstStyle>
          <a:p>
            <a:pPr algn="r" defTabSz="811213" eaLnBrk="1" fontAlgn="base" hangingPunct="1">
              <a:spcBef>
                <a:spcPct val="0"/>
              </a:spcBef>
              <a:spcAft>
                <a:spcPct val="0"/>
              </a:spcAft>
            </a:pPr>
            <a:r>
              <a:rPr lang="en-US" sz="1600" smtClean="0">
                <a:solidFill>
                  <a:srgbClr val="F6C220"/>
                </a:solidFill>
                <a:latin typeface="Myriad Pro Light" charset="0"/>
              </a:rPr>
              <a:t>© Copyright Splunk 2010</a:t>
            </a:r>
          </a:p>
        </p:txBody>
      </p:sp>
      <p:sp>
        <p:nvSpPr>
          <p:cNvPr id="20" name="TextBox 19"/>
          <p:cNvSpPr txBox="1"/>
          <p:nvPr/>
        </p:nvSpPr>
        <p:spPr>
          <a:xfrm>
            <a:off x="2867025" y="8499475"/>
            <a:ext cx="7985125" cy="587375"/>
          </a:xfrm>
          <a:prstGeom prst="rect">
            <a:avLst/>
          </a:prstGeom>
          <a:noFill/>
        </p:spPr>
        <p:txBody>
          <a:bodyPr>
            <a:spAutoFit/>
          </a:bodyPr>
          <a:lstStyle>
            <a:lvl1pPr eaLnBrk="0" hangingPunct="0">
              <a:defRPr sz="3200">
                <a:solidFill>
                  <a:schemeClr val="tx1"/>
                </a:solidFill>
                <a:latin typeface="Arial" pitchFamily="34" charset="0"/>
                <a:ea typeface="ヒラギノ角ゴ ProN W3" charset="-128"/>
              </a:defRPr>
            </a:lvl1pPr>
            <a:lvl2pPr marL="37931725" indent="-37474525" eaLnBrk="0" hangingPunct="0">
              <a:defRPr sz="3200">
                <a:solidFill>
                  <a:schemeClr val="tx1"/>
                </a:solidFill>
                <a:latin typeface="Arial" pitchFamily="34" charset="0"/>
                <a:ea typeface="ヒラギノ角ゴ ProN W3" charset="-128"/>
              </a:defRPr>
            </a:lvl2pPr>
            <a:lvl3pPr eaLnBrk="0" hangingPunct="0">
              <a:defRPr sz="3200">
                <a:solidFill>
                  <a:schemeClr val="tx1"/>
                </a:solidFill>
                <a:latin typeface="Arial" pitchFamily="34" charset="0"/>
                <a:ea typeface="ヒラギノ角ゴ ProN W3" charset="-128"/>
              </a:defRPr>
            </a:lvl3pPr>
            <a:lvl4pPr eaLnBrk="0" hangingPunct="0">
              <a:defRPr sz="3200">
                <a:solidFill>
                  <a:schemeClr val="tx1"/>
                </a:solidFill>
                <a:latin typeface="Arial" pitchFamily="34" charset="0"/>
                <a:ea typeface="ヒラギノ角ゴ ProN W3" charset="-128"/>
              </a:defRPr>
            </a:lvl4pPr>
            <a:lvl5pPr eaLnBrk="0" hangingPunct="0">
              <a:defRPr sz="3200">
                <a:solidFill>
                  <a:schemeClr val="tx1"/>
                </a:solidFill>
                <a:latin typeface="Arial" pitchFamily="34" charset="0"/>
                <a:ea typeface="ヒラギノ角ゴ ProN W3" charset="-128"/>
              </a:defRPr>
            </a:lvl5pPr>
            <a:lvl6pPr marL="457200" eaLnBrk="0" fontAlgn="base" hangingPunct="0">
              <a:spcBef>
                <a:spcPct val="0"/>
              </a:spcBef>
              <a:spcAft>
                <a:spcPct val="0"/>
              </a:spcAft>
              <a:defRPr sz="3200">
                <a:solidFill>
                  <a:schemeClr val="tx1"/>
                </a:solidFill>
                <a:latin typeface="Arial" pitchFamily="34" charset="0"/>
                <a:ea typeface="ヒラギノ角ゴ ProN W3" charset="-128"/>
              </a:defRPr>
            </a:lvl6pPr>
            <a:lvl7pPr marL="914400" eaLnBrk="0" fontAlgn="base" hangingPunct="0">
              <a:spcBef>
                <a:spcPct val="0"/>
              </a:spcBef>
              <a:spcAft>
                <a:spcPct val="0"/>
              </a:spcAft>
              <a:defRPr sz="3200">
                <a:solidFill>
                  <a:schemeClr val="tx1"/>
                </a:solidFill>
                <a:latin typeface="Arial" pitchFamily="34" charset="0"/>
                <a:ea typeface="ヒラギノ角ゴ ProN W3" charset="-128"/>
              </a:defRPr>
            </a:lvl7pPr>
            <a:lvl8pPr marL="1371600" eaLnBrk="0" fontAlgn="base" hangingPunct="0">
              <a:spcBef>
                <a:spcPct val="0"/>
              </a:spcBef>
              <a:spcAft>
                <a:spcPct val="0"/>
              </a:spcAft>
              <a:defRPr sz="3200">
                <a:solidFill>
                  <a:schemeClr val="tx1"/>
                </a:solidFill>
                <a:latin typeface="Arial" pitchFamily="34" charset="0"/>
                <a:ea typeface="ヒラギノ角ゴ ProN W3" charset="-128"/>
              </a:defRPr>
            </a:lvl8pPr>
            <a:lvl9pPr marL="1828800" eaLnBrk="0" fontAlgn="base" hangingPunct="0">
              <a:spcBef>
                <a:spcPct val="0"/>
              </a:spcBef>
              <a:spcAft>
                <a:spcPct val="0"/>
              </a:spcAft>
              <a:defRPr sz="3200">
                <a:solidFill>
                  <a:schemeClr val="tx1"/>
                </a:solidFill>
                <a:latin typeface="Arial" pitchFamily="34" charset="0"/>
                <a:ea typeface="ヒラギノ角ゴ ProN W3" charset="-128"/>
              </a:defRPr>
            </a:lvl9pPr>
          </a:lstStyle>
          <a:p>
            <a:pPr defTabSz="811213" eaLnBrk="1" fontAlgn="base" hangingPunct="1">
              <a:lnSpc>
                <a:spcPts val="4000"/>
              </a:lnSpc>
              <a:spcBef>
                <a:spcPct val="0"/>
              </a:spcBef>
              <a:spcAft>
                <a:spcPct val="0"/>
              </a:spcAft>
            </a:pPr>
            <a:r>
              <a:rPr lang="en-US" sz="2200" smtClean="0">
                <a:solidFill>
                  <a:srgbClr val="F6C220"/>
                </a:solidFill>
                <a:latin typeface="Myriad Pro Light" charset="0"/>
              </a:rPr>
              <a:t>Splunk Worldwide Users’ Conference</a:t>
            </a:r>
          </a:p>
        </p:txBody>
      </p:sp>
      <p:pic>
        <p:nvPicPr>
          <p:cNvPr id="4101" name="Picture 20" descr="LOGO.conf2010.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7025" y="8580438"/>
            <a:ext cx="2516188"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Slide Number Placeholder 18"/>
          <p:cNvSpPr txBox="1">
            <a:spLocks/>
          </p:cNvSpPr>
          <p:nvPr/>
        </p:nvSpPr>
        <p:spPr bwMode="gray">
          <a:xfrm>
            <a:off x="7820025" y="8575675"/>
            <a:ext cx="617538" cy="411163"/>
          </a:xfrm>
          <a:prstGeom prst="rect">
            <a:avLst/>
          </a:prstGeom>
        </p:spPr>
        <p:txBody>
          <a:bodyPr lIns="82287" tIns="41143" rIns="82287" bIns="41143" anchor="ctr"/>
          <a:lstStyle>
            <a:lvl1pPr defTabSz="730250" eaLnBrk="0" hangingPunct="0">
              <a:defRPr sz="3200">
                <a:solidFill>
                  <a:schemeClr val="tx1"/>
                </a:solidFill>
                <a:latin typeface="Arial" pitchFamily="34" charset="0"/>
                <a:ea typeface="ヒラギノ角ゴ ProN W3" charset="-128"/>
              </a:defRPr>
            </a:lvl1pPr>
            <a:lvl2pPr marL="37931725" indent="-37474525" defTabSz="730250" eaLnBrk="0" hangingPunct="0">
              <a:defRPr sz="3200">
                <a:solidFill>
                  <a:schemeClr val="tx1"/>
                </a:solidFill>
                <a:latin typeface="Arial" pitchFamily="34" charset="0"/>
                <a:ea typeface="ヒラギノ角ゴ ProN W3" charset="-128"/>
              </a:defRPr>
            </a:lvl2pPr>
            <a:lvl3pPr eaLnBrk="0" hangingPunct="0">
              <a:defRPr sz="3200">
                <a:solidFill>
                  <a:schemeClr val="tx1"/>
                </a:solidFill>
                <a:latin typeface="Arial" pitchFamily="34" charset="0"/>
                <a:ea typeface="ヒラギノ角ゴ ProN W3" charset="-128"/>
              </a:defRPr>
            </a:lvl3pPr>
            <a:lvl4pPr eaLnBrk="0" hangingPunct="0">
              <a:defRPr sz="3200">
                <a:solidFill>
                  <a:schemeClr val="tx1"/>
                </a:solidFill>
                <a:latin typeface="Arial" pitchFamily="34" charset="0"/>
                <a:ea typeface="ヒラギノ角ゴ ProN W3" charset="-128"/>
              </a:defRPr>
            </a:lvl4pPr>
            <a:lvl5pPr eaLnBrk="0" hangingPunct="0">
              <a:defRPr sz="3200">
                <a:solidFill>
                  <a:schemeClr val="tx1"/>
                </a:solidFill>
                <a:latin typeface="Arial" pitchFamily="34" charset="0"/>
                <a:ea typeface="ヒラギノ角ゴ ProN W3" charset="-128"/>
              </a:defRPr>
            </a:lvl5pPr>
            <a:lvl6pPr marL="457200" eaLnBrk="0" fontAlgn="base" hangingPunct="0">
              <a:spcBef>
                <a:spcPct val="0"/>
              </a:spcBef>
              <a:spcAft>
                <a:spcPct val="0"/>
              </a:spcAft>
              <a:defRPr sz="3200">
                <a:solidFill>
                  <a:schemeClr val="tx1"/>
                </a:solidFill>
                <a:latin typeface="Arial" pitchFamily="34" charset="0"/>
                <a:ea typeface="ヒラギノ角ゴ ProN W3" charset="-128"/>
              </a:defRPr>
            </a:lvl6pPr>
            <a:lvl7pPr marL="914400" eaLnBrk="0" fontAlgn="base" hangingPunct="0">
              <a:spcBef>
                <a:spcPct val="0"/>
              </a:spcBef>
              <a:spcAft>
                <a:spcPct val="0"/>
              </a:spcAft>
              <a:defRPr sz="3200">
                <a:solidFill>
                  <a:schemeClr val="tx1"/>
                </a:solidFill>
                <a:latin typeface="Arial" pitchFamily="34" charset="0"/>
                <a:ea typeface="ヒラギノ角ゴ ProN W3" charset="-128"/>
              </a:defRPr>
            </a:lvl7pPr>
            <a:lvl8pPr marL="1371600" eaLnBrk="0" fontAlgn="base" hangingPunct="0">
              <a:spcBef>
                <a:spcPct val="0"/>
              </a:spcBef>
              <a:spcAft>
                <a:spcPct val="0"/>
              </a:spcAft>
              <a:defRPr sz="3200">
                <a:solidFill>
                  <a:schemeClr val="tx1"/>
                </a:solidFill>
                <a:latin typeface="Arial" pitchFamily="34" charset="0"/>
                <a:ea typeface="ヒラギノ角ゴ ProN W3" charset="-128"/>
              </a:defRPr>
            </a:lvl8pPr>
            <a:lvl9pPr marL="1828800" eaLnBrk="0" fontAlgn="base" hangingPunct="0">
              <a:spcBef>
                <a:spcPct val="0"/>
              </a:spcBef>
              <a:spcAft>
                <a:spcPct val="0"/>
              </a:spcAft>
              <a:defRPr sz="3200">
                <a:solidFill>
                  <a:schemeClr val="tx1"/>
                </a:solidFill>
                <a:latin typeface="Arial" pitchFamily="34" charset="0"/>
                <a:ea typeface="ヒラギノ角ゴ ProN W3" charset="-128"/>
              </a:defRPr>
            </a:lvl9pPr>
          </a:lstStyle>
          <a:p>
            <a:pPr algn="ctr" eaLnBrk="1" fontAlgn="base" hangingPunct="1">
              <a:spcBef>
                <a:spcPct val="0"/>
              </a:spcBef>
              <a:spcAft>
                <a:spcPct val="0"/>
              </a:spcAft>
            </a:pPr>
            <a:fld id="{51EE85B5-E75C-4495-8745-5D725CA1AF33}" type="slidenum">
              <a:rPr lang="en-US" sz="1800" smtClean="0">
                <a:solidFill>
                  <a:srgbClr val="4C4C4C"/>
                </a:solidFill>
                <a:latin typeface="Calibri" pitchFamily="34" charset="0"/>
              </a:rPr>
              <a:pPr algn="ctr" eaLnBrk="1" fontAlgn="base" hangingPunct="1">
                <a:spcBef>
                  <a:spcPct val="0"/>
                </a:spcBef>
                <a:spcAft>
                  <a:spcPct val="0"/>
                </a:spcAft>
              </a:pPr>
              <a:t>‹#›</a:t>
            </a:fld>
            <a:endParaRPr lang="en-US" sz="1800" smtClean="0">
              <a:solidFill>
                <a:srgbClr val="4C4C4C"/>
              </a:solidFill>
              <a:latin typeface="Calibri" pitchFamily="34" charset="0"/>
            </a:endParaRPr>
          </a:p>
        </p:txBody>
      </p:sp>
      <p:pic>
        <p:nvPicPr>
          <p:cNvPr id="4103" name="Picture 12" descr="arrow.wmf">
            <a:hlinkClick r:id="" action="ppaction://hlinkshowjump?jump=nextslide"/>
          </p:cNvPr>
          <p:cNvPicPr>
            <a:picLocks noChangeAspect="1"/>
          </p:cNvPicPr>
          <p:nvPr userDrawn="1"/>
        </p:nvPicPr>
        <p:blipFill>
          <a:blip r:embed="rId7" cstate="print">
            <a:lum bright="-50000"/>
            <a:grayscl/>
            <a:extLst>
              <a:ext uri="{28A0092B-C50C-407E-A947-70E740481C1C}">
                <a14:useLocalDpi xmlns:a14="http://schemas.microsoft.com/office/drawing/2010/main" val="0"/>
              </a:ext>
            </a:extLst>
          </a:blip>
          <a:srcRect/>
          <a:stretch>
            <a:fillRect/>
          </a:stretch>
        </p:blipFill>
        <p:spPr bwMode="auto">
          <a:xfrm rot="801071">
            <a:off x="8375650" y="8623300"/>
            <a:ext cx="31591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3" descr="arrow.wmf">
            <a:hlinkClick r:id="" action="ppaction://hlinkshowjump?jump=lastslideviewed"/>
          </p:cNvPr>
          <p:cNvPicPr>
            <a:picLocks noChangeAspect="1"/>
          </p:cNvPicPr>
          <p:nvPr userDrawn="1"/>
        </p:nvPicPr>
        <p:blipFill>
          <a:blip r:embed="rId7" cstate="print">
            <a:lum bright="-50000"/>
            <a:grayscl/>
            <a:extLst>
              <a:ext uri="{28A0092B-C50C-407E-A947-70E740481C1C}">
                <a14:useLocalDpi xmlns:a14="http://schemas.microsoft.com/office/drawing/2010/main" val="0"/>
              </a:ext>
            </a:extLst>
          </a:blip>
          <a:srcRect/>
          <a:stretch>
            <a:fillRect/>
          </a:stretch>
        </p:blipFill>
        <p:spPr bwMode="auto">
          <a:xfrm rot="20798929" flipH="1">
            <a:off x="7559675" y="8623300"/>
            <a:ext cx="3175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521163"/>
      </p:ext>
    </p:extLst>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p:transition xmlns:p14="http://schemas.microsoft.com/office/powerpoint/2010/main" spd="med">
    <p:fade/>
  </p:transition>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7100" spc="-100">
          <a:solidFill>
            <a:schemeClr val="tx1"/>
          </a:solidFill>
          <a:latin typeface="+mj-lt"/>
          <a:ea typeface="+mj-ea"/>
          <a:cs typeface="+mj-cs"/>
          <a:sym typeface="Myriad Pro" charset="0"/>
        </a:defRPr>
      </a:lvl1pPr>
      <a:lvl2pPr algn="ctr" rtl="0" eaLnBrk="0" fontAlgn="base" hangingPunct="0">
        <a:spcBef>
          <a:spcPct val="0"/>
        </a:spcBef>
        <a:spcAft>
          <a:spcPct val="0"/>
        </a:spcAft>
        <a:defRPr sz="7100">
          <a:solidFill>
            <a:schemeClr val="tx1"/>
          </a:solidFill>
          <a:latin typeface="Myriad Pro" pitchFamily="-110" charset="0"/>
          <a:ea typeface="ヒラギノ角ゴ ProN W3" pitchFamily="-110" charset="-128"/>
          <a:cs typeface="ヒラギノ角ゴ ProN W3" pitchFamily="-110" charset="-128"/>
          <a:sym typeface="Myriad Pro" charset="0"/>
        </a:defRPr>
      </a:lvl2pPr>
      <a:lvl3pPr algn="ctr" rtl="0" eaLnBrk="0" fontAlgn="base" hangingPunct="0">
        <a:spcBef>
          <a:spcPct val="0"/>
        </a:spcBef>
        <a:spcAft>
          <a:spcPct val="0"/>
        </a:spcAft>
        <a:defRPr sz="7100">
          <a:solidFill>
            <a:schemeClr val="tx1"/>
          </a:solidFill>
          <a:latin typeface="Myriad Pro" pitchFamily="-110" charset="0"/>
          <a:ea typeface="ヒラギノ角ゴ ProN W3" pitchFamily="-110" charset="-128"/>
          <a:cs typeface="ヒラギノ角ゴ ProN W3" pitchFamily="-110" charset="-128"/>
          <a:sym typeface="Myriad Pro" charset="0"/>
        </a:defRPr>
      </a:lvl3pPr>
      <a:lvl4pPr algn="ctr" rtl="0" eaLnBrk="0" fontAlgn="base" hangingPunct="0">
        <a:spcBef>
          <a:spcPct val="0"/>
        </a:spcBef>
        <a:spcAft>
          <a:spcPct val="0"/>
        </a:spcAft>
        <a:defRPr sz="7100">
          <a:solidFill>
            <a:schemeClr val="tx1"/>
          </a:solidFill>
          <a:latin typeface="Myriad Pro" pitchFamily="-110" charset="0"/>
          <a:ea typeface="ヒラギノ角ゴ ProN W3" pitchFamily="-110" charset="-128"/>
          <a:cs typeface="ヒラギノ角ゴ ProN W3" pitchFamily="-110" charset="-128"/>
          <a:sym typeface="Myriad Pro" charset="0"/>
        </a:defRPr>
      </a:lvl4pPr>
      <a:lvl5pPr algn="ctr" rtl="0" eaLnBrk="0" fontAlgn="base" hangingPunct="0">
        <a:spcBef>
          <a:spcPct val="0"/>
        </a:spcBef>
        <a:spcAft>
          <a:spcPct val="0"/>
        </a:spcAft>
        <a:defRPr sz="7100">
          <a:solidFill>
            <a:schemeClr val="tx1"/>
          </a:solidFill>
          <a:latin typeface="Myriad Pro" pitchFamily="-110" charset="0"/>
          <a:ea typeface="ヒラギノ角ゴ ProN W3" pitchFamily="-110" charset="-128"/>
          <a:cs typeface="ヒラギノ角ゴ ProN W3" pitchFamily="-110" charset="-128"/>
          <a:sym typeface="Myriad Pro" charset="0"/>
        </a:defRPr>
      </a:lvl5pPr>
      <a:lvl6pPr marL="456889" algn="ctr" rtl="0" fontAlgn="base">
        <a:spcBef>
          <a:spcPct val="0"/>
        </a:spcBef>
        <a:spcAft>
          <a:spcPct val="0"/>
        </a:spcAft>
        <a:defRPr sz="7100">
          <a:solidFill>
            <a:schemeClr val="tx1"/>
          </a:solidFill>
          <a:latin typeface="Myriad Pro" pitchFamily="-110" charset="0"/>
          <a:ea typeface="ヒラギノ角ゴ ProN W3" pitchFamily="-110" charset="-128"/>
          <a:cs typeface="ヒラギノ角ゴ ProN W3" pitchFamily="-110" charset="-128"/>
          <a:sym typeface="Myriad Pro" pitchFamily="-110" charset="0"/>
        </a:defRPr>
      </a:lvl6pPr>
      <a:lvl7pPr marL="913780" algn="ctr" rtl="0" fontAlgn="base">
        <a:spcBef>
          <a:spcPct val="0"/>
        </a:spcBef>
        <a:spcAft>
          <a:spcPct val="0"/>
        </a:spcAft>
        <a:defRPr sz="7100">
          <a:solidFill>
            <a:schemeClr val="tx1"/>
          </a:solidFill>
          <a:latin typeface="Myriad Pro" pitchFamily="-110" charset="0"/>
          <a:ea typeface="ヒラギノ角ゴ ProN W3" pitchFamily="-110" charset="-128"/>
          <a:cs typeface="ヒラギノ角ゴ ProN W3" pitchFamily="-110" charset="-128"/>
          <a:sym typeface="Myriad Pro" pitchFamily="-110" charset="0"/>
        </a:defRPr>
      </a:lvl7pPr>
      <a:lvl8pPr marL="1370674" algn="ctr" rtl="0" fontAlgn="base">
        <a:spcBef>
          <a:spcPct val="0"/>
        </a:spcBef>
        <a:spcAft>
          <a:spcPct val="0"/>
        </a:spcAft>
        <a:defRPr sz="7100">
          <a:solidFill>
            <a:schemeClr val="tx1"/>
          </a:solidFill>
          <a:latin typeface="Myriad Pro" pitchFamily="-110" charset="0"/>
          <a:ea typeface="ヒラギノ角ゴ ProN W3" pitchFamily="-110" charset="-128"/>
          <a:cs typeface="ヒラギノ角ゴ ProN W3" pitchFamily="-110" charset="-128"/>
          <a:sym typeface="Myriad Pro" pitchFamily="-110" charset="0"/>
        </a:defRPr>
      </a:lvl8pPr>
      <a:lvl9pPr marL="1827563" algn="ctr" rtl="0" fontAlgn="base">
        <a:spcBef>
          <a:spcPct val="0"/>
        </a:spcBef>
        <a:spcAft>
          <a:spcPct val="0"/>
        </a:spcAft>
        <a:defRPr sz="7100">
          <a:solidFill>
            <a:schemeClr val="tx1"/>
          </a:solidFill>
          <a:latin typeface="Myriad Pro" pitchFamily="-110" charset="0"/>
          <a:ea typeface="ヒラギノ角ゴ ProN W3" pitchFamily="-110" charset="-128"/>
          <a:cs typeface="ヒラギノ角ゴ ProN W3" pitchFamily="-110" charset="-128"/>
          <a:sym typeface="Myriad Pro" pitchFamily="-110" charset="0"/>
        </a:defRPr>
      </a:lvl9pPr>
    </p:titleStyle>
    <p:bodyStyle>
      <a:lvl1pPr marL="252413" indent="-252413" algn="l" rtl="0" eaLnBrk="0" fontAlgn="base" hangingPunct="0">
        <a:spcBef>
          <a:spcPts val="2100"/>
        </a:spcBef>
        <a:spcAft>
          <a:spcPct val="0"/>
        </a:spcAft>
        <a:buClr>
          <a:srgbClr val="FFFFFF"/>
        </a:buClr>
        <a:buSzPct val="100000"/>
        <a:buFont typeface="Myriad Pro" charset="0"/>
        <a:buChar char="•"/>
        <a:defRPr sz="4400">
          <a:solidFill>
            <a:schemeClr val="tx1"/>
          </a:solidFill>
          <a:latin typeface="+mn-lt"/>
          <a:ea typeface="+mn-ea"/>
          <a:cs typeface="+mn-cs"/>
          <a:sym typeface="Myriad Pro" charset="0"/>
        </a:defRPr>
      </a:lvl1pPr>
      <a:lvl2pPr marL="484188" indent="-187325" algn="l" rtl="0" eaLnBrk="0" fontAlgn="base" hangingPunct="0">
        <a:spcBef>
          <a:spcPts val="1500"/>
        </a:spcBef>
        <a:spcAft>
          <a:spcPct val="0"/>
        </a:spcAft>
        <a:buSzPct val="75000"/>
        <a:buFont typeface="Helvetica" charset="0"/>
        <a:buChar char="-"/>
        <a:defRPr sz="4000">
          <a:solidFill>
            <a:schemeClr val="tx1"/>
          </a:solidFill>
          <a:latin typeface="+mn-lt"/>
          <a:ea typeface="+mn-ea"/>
          <a:cs typeface="+mn-cs"/>
          <a:sym typeface="Myriad Pro" charset="0"/>
        </a:defRPr>
      </a:lvl2pPr>
      <a:lvl3pPr marL="1025525" indent="-327025" algn="l" rtl="0" eaLnBrk="0" fontAlgn="base" hangingPunct="0">
        <a:spcBef>
          <a:spcPts val="1500"/>
        </a:spcBef>
        <a:spcAft>
          <a:spcPct val="0"/>
        </a:spcAft>
        <a:buClr>
          <a:srgbClr val="7F7F7F"/>
        </a:buClr>
        <a:buSzPct val="75000"/>
        <a:buFont typeface="Lucida Grande" charset="0"/>
        <a:buChar char="‣"/>
        <a:defRPr sz="4000">
          <a:solidFill>
            <a:schemeClr val="tx1"/>
          </a:solidFill>
          <a:latin typeface="+mn-lt"/>
          <a:ea typeface="+mn-ea"/>
          <a:cs typeface="+mn-cs"/>
          <a:sym typeface="Myriad Pro" charset="0"/>
        </a:defRPr>
      </a:lvl3pPr>
      <a:lvl4pPr marL="1401763" indent="-314325" algn="l" rtl="0" eaLnBrk="0" fontAlgn="base" hangingPunct="0">
        <a:spcBef>
          <a:spcPts val="1500"/>
        </a:spcBef>
        <a:spcAft>
          <a:spcPct val="0"/>
        </a:spcAft>
        <a:buClr>
          <a:srgbClr val="7F7F7F"/>
        </a:buClr>
        <a:buSzPct val="75000"/>
        <a:buFont typeface="Lucida Grande" charset="0"/>
        <a:buChar char="-"/>
        <a:defRPr sz="3800">
          <a:solidFill>
            <a:schemeClr val="tx1"/>
          </a:solidFill>
          <a:latin typeface="+mn-lt"/>
          <a:ea typeface="+mn-ea"/>
          <a:cs typeface="+mn-cs"/>
          <a:sym typeface="Myriad Pro" charset="0"/>
        </a:defRPr>
      </a:lvl4pPr>
      <a:lvl5pPr marL="1735138" indent="-301625" algn="l" rtl="0" eaLnBrk="0" fontAlgn="base" hangingPunct="0">
        <a:spcBef>
          <a:spcPts val="1500"/>
        </a:spcBef>
        <a:spcAft>
          <a:spcPct val="0"/>
        </a:spcAft>
        <a:buClr>
          <a:srgbClr val="7F7F7F"/>
        </a:buClr>
        <a:buSzPct val="75000"/>
        <a:buFont typeface="Lucida Grande" charset="0"/>
        <a:buChar char="‣"/>
        <a:defRPr sz="3300">
          <a:solidFill>
            <a:schemeClr val="tx1"/>
          </a:solidFill>
          <a:latin typeface="+mn-lt"/>
          <a:ea typeface="+mn-ea"/>
          <a:cs typeface="+mn-cs"/>
          <a:sym typeface="Myriad Pro" charset="0"/>
        </a:defRPr>
      </a:lvl5pPr>
      <a:lvl6pPr marL="2192438" indent="-303006" algn="l" rtl="0" fontAlgn="base">
        <a:spcBef>
          <a:spcPts val="1500"/>
        </a:spcBef>
        <a:spcAft>
          <a:spcPct val="0"/>
        </a:spcAft>
        <a:buClr>
          <a:srgbClr val="7F7F7F"/>
        </a:buClr>
        <a:buSzPct val="75000"/>
        <a:buFont typeface="Lucida Grande" pitchFamily="-110" charset="0"/>
        <a:buChar char="‣"/>
        <a:defRPr sz="3300">
          <a:solidFill>
            <a:schemeClr val="tx1"/>
          </a:solidFill>
          <a:latin typeface="+mn-lt"/>
          <a:ea typeface="+mn-ea"/>
          <a:cs typeface="+mn-cs"/>
          <a:sym typeface="Myriad Pro" pitchFamily="-110" charset="0"/>
        </a:defRPr>
      </a:lvl6pPr>
      <a:lvl7pPr marL="2649329" indent="-303006" algn="l" rtl="0" fontAlgn="base">
        <a:spcBef>
          <a:spcPts val="1500"/>
        </a:spcBef>
        <a:spcAft>
          <a:spcPct val="0"/>
        </a:spcAft>
        <a:buClr>
          <a:srgbClr val="7F7F7F"/>
        </a:buClr>
        <a:buSzPct val="75000"/>
        <a:buFont typeface="Lucida Grande" pitchFamily="-110" charset="0"/>
        <a:buChar char="‣"/>
        <a:defRPr sz="3300">
          <a:solidFill>
            <a:schemeClr val="tx1"/>
          </a:solidFill>
          <a:latin typeface="+mn-lt"/>
          <a:ea typeface="+mn-ea"/>
          <a:cs typeface="+mn-cs"/>
          <a:sym typeface="Myriad Pro" pitchFamily="-110" charset="0"/>
        </a:defRPr>
      </a:lvl7pPr>
      <a:lvl8pPr marL="3106223" indent="-303006" algn="l" rtl="0" fontAlgn="base">
        <a:spcBef>
          <a:spcPts val="1500"/>
        </a:spcBef>
        <a:spcAft>
          <a:spcPct val="0"/>
        </a:spcAft>
        <a:buClr>
          <a:srgbClr val="7F7F7F"/>
        </a:buClr>
        <a:buSzPct val="75000"/>
        <a:buFont typeface="Lucida Grande" pitchFamily="-110" charset="0"/>
        <a:buChar char="‣"/>
        <a:defRPr sz="3300">
          <a:solidFill>
            <a:schemeClr val="tx1"/>
          </a:solidFill>
          <a:latin typeface="+mn-lt"/>
          <a:ea typeface="+mn-ea"/>
          <a:cs typeface="+mn-cs"/>
          <a:sym typeface="Myriad Pro" pitchFamily="-110" charset="0"/>
        </a:defRPr>
      </a:lvl8pPr>
      <a:lvl9pPr marL="3563113" indent="-303006" algn="l" rtl="0" fontAlgn="base">
        <a:spcBef>
          <a:spcPts val="1500"/>
        </a:spcBef>
        <a:spcAft>
          <a:spcPct val="0"/>
        </a:spcAft>
        <a:buClr>
          <a:srgbClr val="7F7F7F"/>
        </a:buClr>
        <a:buSzPct val="75000"/>
        <a:buFont typeface="Lucida Grande" pitchFamily="-110" charset="0"/>
        <a:buChar char="‣"/>
        <a:defRPr sz="3300">
          <a:solidFill>
            <a:schemeClr val="tx1"/>
          </a:solidFill>
          <a:latin typeface="+mn-lt"/>
          <a:ea typeface="+mn-ea"/>
          <a:cs typeface="+mn-cs"/>
          <a:sym typeface="Myriad Pro" pitchFamily="-110" charset="0"/>
        </a:defRPr>
      </a:lvl9pPr>
    </p:bodyStyle>
    <p:otherStyle>
      <a:defPPr>
        <a:defRPr lang="en-US"/>
      </a:defPPr>
      <a:lvl1pPr marL="0" algn="l" defTabSz="456889" rtl="0" eaLnBrk="1" latinLnBrk="0" hangingPunct="1">
        <a:defRPr sz="1700" kern="1200">
          <a:solidFill>
            <a:schemeClr val="tx1"/>
          </a:solidFill>
          <a:latin typeface="+mn-lt"/>
          <a:ea typeface="+mn-ea"/>
          <a:cs typeface="+mn-cs"/>
        </a:defRPr>
      </a:lvl1pPr>
      <a:lvl2pPr marL="456889" algn="l" defTabSz="456889" rtl="0" eaLnBrk="1" latinLnBrk="0" hangingPunct="1">
        <a:defRPr sz="1700" kern="1200">
          <a:solidFill>
            <a:schemeClr val="tx1"/>
          </a:solidFill>
          <a:latin typeface="+mn-lt"/>
          <a:ea typeface="+mn-ea"/>
          <a:cs typeface="+mn-cs"/>
        </a:defRPr>
      </a:lvl2pPr>
      <a:lvl3pPr marL="913780" algn="l" defTabSz="456889" rtl="0" eaLnBrk="1" latinLnBrk="0" hangingPunct="1">
        <a:defRPr sz="1700" kern="1200">
          <a:solidFill>
            <a:schemeClr val="tx1"/>
          </a:solidFill>
          <a:latin typeface="+mn-lt"/>
          <a:ea typeface="+mn-ea"/>
          <a:cs typeface="+mn-cs"/>
        </a:defRPr>
      </a:lvl3pPr>
      <a:lvl4pPr marL="1370674" algn="l" defTabSz="456889" rtl="0" eaLnBrk="1" latinLnBrk="0" hangingPunct="1">
        <a:defRPr sz="1700" kern="1200">
          <a:solidFill>
            <a:schemeClr val="tx1"/>
          </a:solidFill>
          <a:latin typeface="+mn-lt"/>
          <a:ea typeface="+mn-ea"/>
          <a:cs typeface="+mn-cs"/>
        </a:defRPr>
      </a:lvl4pPr>
      <a:lvl5pPr marL="1827563" algn="l" defTabSz="456889" rtl="0" eaLnBrk="1" latinLnBrk="0" hangingPunct="1">
        <a:defRPr sz="1700" kern="1200">
          <a:solidFill>
            <a:schemeClr val="tx1"/>
          </a:solidFill>
          <a:latin typeface="+mn-lt"/>
          <a:ea typeface="+mn-ea"/>
          <a:cs typeface="+mn-cs"/>
        </a:defRPr>
      </a:lvl5pPr>
      <a:lvl6pPr marL="2284454" algn="l" defTabSz="456889" rtl="0" eaLnBrk="1" latinLnBrk="0" hangingPunct="1">
        <a:defRPr sz="1700" kern="1200">
          <a:solidFill>
            <a:schemeClr val="tx1"/>
          </a:solidFill>
          <a:latin typeface="+mn-lt"/>
          <a:ea typeface="+mn-ea"/>
          <a:cs typeface="+mn-cs"/>
        </a:defRPr>
      </a:lvl6pPr>
      <a:lvl7pPr marL="2741345" algn="l" defTabSz="456889" rtl="0" eaLnBrk="1" latinLnBrk="0" hangingPunct="1">
        <a:defRPr sz="1700" kern="1200">
          <a:solidFill>
            <a:schemeClr val="tx1"/>
          </a:solidFill>
          <a:latin typeface="+mn-lt"/>
          <a:ea typeface="+mn-ea"/>
          <a:cs typeface="+mn-cs"/>
        </a:defRPr>
      </a:lvl7pPr>
      <a:lvl8pPr marL="3198233" algn="l" defTabSz="456889" rtl="0" eaLnBrk="1" latinLnBrk="0" hangingPunct="1">
        <a:defRPr sz="1700" kern="1200">
          <a:solidFill>
            <a:schemeClr val="tx1"/>
          </a:solidFill>
          <a:latin typeface="+mn-lt"/>
          <a:ea typeface="+mn-ea"/>
          <a:cs typeface="+mn-cs"/>
        </a:defRPr>
      </a:lvl8pPr>
      <a:lvl9pPr marL="3655122" algn="l" defTabSz="456889"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1" Type="http://schemas.openxmlformats.org/officeDocument/2006/relationships/image" Target="../media/image31.emf"/><Relationship Id="rId12" Type="http://schemas.openxmlformats.org/officeDocument/2006/relationships/image" Target="../media/image32.png"/><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1" Type="http://schemas.openxmlformats.org/officeDocument/2006/relationships/image" Target="../media/image24.png"/><Relationship Id="rId12" Type="http://schemas.openxmlformats.org/officeDocument/2006/relationships/image" Target="../media/image40.png"/><Relationship Id="rId13" Type="http://schemas.openxmlformats.org/officeDocument/2006/relationships/image" Target="../media/image41.png"/><Relationship Id="rId14" Type="http://schemas.openxmlformats.org/officeDocument/2006/relationships/image" Target="../media/image42.png"/><Relationship Id="rId15" Type="http://schemas.openxmlformats.org/officeDocument/2006/relationships/image" Target="../media/image43.png"/><Relationship Id="rId16" Type="http://schemas.openxmlformats.org/officeDocument/2006/relationships/image" Target="../media/image44.png"/><Relationship Id="rId17" Type="http://schemas.openxmlformats.org/officeDocument/2006/relationships/image" Target="../media/image45.png"/><Relationship Id="rId18" Type="http://schemas.openxmlformats.org/officeDocument/2006/relationships/image" Target="../media/image46.png"/><Relationship Id="rId19" Type="http://schemas.openxmlformats.org/officeDocument/2006/relationships/image" Target="../media/image47.png"/><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26.png"/><Relationship Id="rId10"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png"/><Relationship Id="rId1" Type="http://schemas.openxmlformats.org/officeDocument/2006/relationships/slideLayout" Target="../slideLayouts/slideLayout16.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jpeg"/><Relationship Id="rId5" Type="http://schemas.openxmlformats.org/officeDocument/2006/relationships/image" Target="../media/image6.png"/><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2.png"/><Relationship Id="rId3"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5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5.png"/><Relationship Id="rId3"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13.xml"/><Relationship Id="rId2"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13.xml"/><Relationship Id="rId2" Type="http://schemas.openxmlformats.org/officeDocument/2006/relationships/image" Target="../media/image11.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5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59.png"/></Relationships>
</file>

<file path=ppt/slides/_rels/slide29.xml.rels><?xml version="1.0" encoding="UTF-8" standalone="yes"?>
<Relationships xmlns="http://schemas.openxmlformats.org/package/2006/relationships"><Relationship Id="rId9" Type="http://schemas.openxmlformats.org/officeDocument/2006/relationships/image" Target="../media/image66.png"/><Relationship Id="rId20" Type="http://schemas.openxmlformats.org/officeDocument/2006/relationships/image" Target="../media/image77.png"/><Relationship Id="rId21" Type="http://schemas.openxmlformats.org/officeDocument/2006/relationships/image" Target="../media/image78.png"/><Relationship Id="rId22" Type="http://schemas.openxmlformats.org/officeDocument/2006/relationships/image" Target="../media/image79.png"/><Relationship Id="rId10" Type="http://schemas.openxmlformats.org/officeDocument/2006/relationships/image" Target="../media/image67.png"/><Relationship Id="rId11" Type="http://schemas.openxmlformats.org/officeDocument/2006/relationships/image" Target="../media/image68.png"/><Relationship Id="rId12" Type="http://schemas.openxmlformats.org/officeDocument/2006/relationships/image" Target="../media/image69.png"/><Relationship Id="rId13" Type="http://schemas.openxmlformats.org/officeDocument/2006/relationships/image" Target="../media/image70.png"/><Relationship Id="rId14" Type="http://schemas.openxmlformats.org/officeDocument/2006/relationships/image" Target="../media/image71.png"/><Relationship Id="rId15" Type="http://schemas.openxmlformats.org/officeDocument/2006/relationships/image" Target="../media/image72.png"/><Relationship Id="rId16" Type="http://schemas.openxmlformats.org/officeDocument/2006/relationships/image" Target="../media/image73.png"/><Relationship Id="rId17" Type="http://schemas.openxmlformats.org/officeDocument/2006/relationships/image" Target="../media/image74.png"/><Relationship Id="rId18" Type="http://schemas.openxmlformats.org/officeDocument/2006/relationships/image" Target="../media/image75.png"/><Relationship Id="rId19" Type="http://schemas.openxmlformats.org/officeDocument/2006/relationships/image" Target="../media/image76.png"/><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5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1" Type="http://schemas.openxmlformats.org/officeDocument/2006/relationships/slideLayout" Target="../slideLayouts/slideLayout9.xml"/><Relationship Id="rId2"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86.png"/><Relationship Id="rId5" Type="http://schemas.openxmlformats.org/officeDocument/2006/relationships/image" Target="../media/image87.png"/><Relationship Id="rId1" Type="http://schemas.openxmlformats.org/officeDocument/2006/relationships/slideLayout" Target="../slideLayouts/slideLayout9.xml"/><Relationship Id="rId2" Type="http://schemas.openxmlformats.org/officeDocument/2006/relationships/image" Target="../media/image8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png"/><Relationship Id="rId3" Type="http://schemas.openxmlformats.org/officeDocument/2006/relationships/image" Target="../media/image8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157720" y="4077663"/>
            <a:ext cx="7365276" cy="1524000"/>
          </a:xfrm>
          <a:prstGeom prst="rect">
            <a:avLst/>
          </a:prstGeom>
        </p:spPr>
        <p:txBody>
          <a:bodyPr vert="horz" anchor="ctr" anchorCtr="0"/>
          <a:lstStyle>
            <a:lvl1pPr algn="l">
              <a:defRPr sz="6000"/>
            </a:lvl1pPr>
          </a:lstStyle>
          <a:p>
            <a:pPr lvl="0" defTabSz="914400">
              <a:spcBef>
                <a:spcPct val="0"/>
              </a:spcBef>
              <a:defRPr/>
            </a:pPr>
            <a:r>
              <a:rPr lang="en-US" sz="5400" dirty="0">
                <a:solidFill>
                  <a:srgbClr val="FFFFFF"/>
                </a:solidFill>
                <a:sym typeface="Myriad Pro" pitchFamily="34" charset="0"/>
              </a:rPr>
              <a:t>Supersized Data?</a:t>
            </a:r>
            <a:br>
              <a:rPr lang="en-US" sz="5400" dirty="0">
                <a:solidFill>
                  <a:srgbClr val="FFFFFF"/>
                </a:solidFill>
                <a:sym typeface="Myriad Pro" pitchFamily="34" charset="0"/>
              </a:rPr>
            </a:br>
            <a:r>
              <a:rPr lang="en-US" sz="5400" dirty="0">
                <a:solidFill>
                  <a:srgbClr val="FFFFFF"/>
                </a:solidFill>
                <a:sym typeface="Myriad Pro" pitchFamily="34" charset="0"/>
              </a:rPr>
              <a:t>Get Real-time </a:t>
            </a:r>
            <a:r>
              <a:rPr lang="en-US" sz="5400" dirty="0" smtClean="0">
                <a:solidFill>
                  <a:srgbClr val="FFFFFF"/>
                </a:solidFill>
                <a:sym typeface="Myriad Pro" pitchFamily="34" charset="0"/>
              </a:rPr>
              <a:t>Insights</a:t>
            </a:r>
            <a:endParaRPr lang="en-US" sz="5400" dirty="0">
              <a:solidFill>
                <a:srgbClr val="FFFFFF"/>
              </a:solidFill>
              <a:sym typeface="Myriad Pro" pitchFamily="34" charset="0"/>
            </a:endParaRPr>
          </a:p>
          <a:p>
            <a:pPr defTabSz="914400">
              <a:spcBef>
                <a:spcPct val="0"/>
              </a:spcBef>
              <a:defRPr/>
            </a:pPr>
            <a:r>
              <a:rPr lang="en-US" sz="4000" dirty="0" smtClean="0">
                <a:solidFill>
                  <a:srgbClr val="FFFFFF"/>
                </a:solidFill>
                <a:sym typeface="Myriad Pro" pitchFamily="34" charset="0"/>
              </a:rPr>
              <a:t>Stephen </a:t>
            </a:r>
            <a:r>
              <a:rPr lang="en-US" sz="4000" dirty="0" err="1" smtClean="0">
                <a:solidFill>
                  <a:srgbClr val="FFFFFF"/>
                </a:solidFill>
                <a:sym typeface="Myriad Pro" pitchFamily="34" charset="0"/>
              </a:rPr>
              <a:t>Sorkin</a:t>
            </a:r>
            <a:r>
              <a:rPr lang="en-US" sz="4000" dirty="0">
                <a:solidFill>
                  <a:srgbClr val="FFFFFF"/>
                </a:solidFill>
                <a:sym typeface="Myriad Pro" pitchFamily="34" charset="0"/>
              </a:rPr>
              <a:t/>
            </a:r>
            <a:br>
              <a:rPr lang="en-US" sz="4000" dirty="0">
                <a:solidFill>
                  <a:srgbClr val="FFFFFF"/>
                </a:solidFill>
                <a:sym typeface="Myriad Pro" pitchFamily="34" charset="0"/>
              </a:rPr>
            </a:br>
            <a:r>
              <a:rPr lang="en-US" sz="3200" dirty="0">
                <a:solidFill>
                  <a:srgbClr val="FFFFFF"/>
                </a:solidFill>
                <a:sym typeface="Myriad Pro" pitchFamily="34" charset="0"/>
              </a:rPr>
              <a:t>VP, Engineering, </a:t>
            </a:r>
            <a:r>
              <a:rPr lang="en-US" sz="3200" dirty="0" smtClean="0">
                <a:solidFill>
                  <a:srgbClr val="FFFFFF"/>
                </a:solidFill>
                <a:sym typeface="Myriad Pro" pitchFamily="34" charset="0"/>
              </a:rPr>
              <a:t>Splunk</a:t>
            </a:r>
          </a:p>
          <a:p>
            <a:pPr lvl="0" defTabSz="914400">
              <a:spcBef>
                <a:spcPct val="0"/>
              </a:spcBef>
              <a:defRPr/>
            </a:pPr>
            <a:endParaRPr lang="en-US" sz="4000" dirty="0" smtClean="0">
              <a:solidFill>
                <a:srgbClr val="FFFFFF"/>
              </a:solidFill>
              <a:sym typeface="Myriad Pro" pitchFamily="34" charset="0"/>
            </a:endParaRPr>
          </a:p>
          <a:p>
            <a:pPr lvl="0" defTabSz="914400">
              <a:spcBef>
                <a:spcPct val="0"/>
              </a:spcBef>
              <a:defRPr/>
            </a:pPr>
            <a:r>
              <a:rPr lang="en-US" sz="4000" dirty="0" smtClean="0">
                <a:solidFill>
                  <a:srgbClr val="FFFFFF"/>
                </a:solidFill>
                <a:sym typeface="Myriad Pro" pitchFamily="34" charset="0"/>
              </a:rPr>
              <a:t>Narayan </a:t>
            </a:r>
            <a:r>
              <a:rPr lang="en-US" sz="4000" dirty="0" err="1" smtClean="0">
                <a:solidFill>
                  <a:srgbClr val="FFFFFF"/>
                </a:solidFill>
                <a:sym typeface="Myriad Pro" pitchFamily="34" charset="0"/>
              </a:rPr>
              <a:t>Bharadwaj</a:t>
            </a:r>
            <a:endParaRPr lang="en-US" sz="4000" dirty="0" smtClean="0">
              <a:solidFill>
                <a:srgbClr val="FFFFFF"/>
              </a:solidFill>
              <a:sym typeface="Myriad Pro" pitchFamily="34" charset="0"/>
            </a:endParaRPr>
          </a:p>
          <a:p>
            <a:pPr lvl="0" defTabSz="914400">
              <a:spcBef>
                <a:spcPct val="0"/>
              </a:spcBef>
              <a:defRPr/>
            </a:pPr>
            <a:r>
              <a:rPr kumimoji="0" lang="en-US" sz="3200" b="0" i="0" u="none" strike="noStrike" kern="1200" cap="none" spc="0" normalizeH="0" baseline="0" noProof="0" dirty="0" smtClean="0">
                <a:ln>
                  <a:noFill/>
                </a:ln>
                <a:solidFill>
                  <a:srgbClr val="FFFFFF"/>
                </a:solidFill>
                <a:effectLst/>
                <a:uLnTx/>
                <a:uFillTx/>
                <a:latin typeface="+mj-lt"/>
                <a:ea typeface="+mj-ea"/>
                <a:cs typeface="+mj-cs"/>
                <a:sym typeface="Myriad Pro" pitchFamily="34" charset="0"/>
              </a:rPr>
              <a:t>Director, Monitoring, </a:t>
            </a:r>
            <a:r>
              <a:rPr kumimoji="0" lang="en-US" sz="3200" b="0" i="0" u="none" strike="noStrike" kern="1200" cap="none" spc="0" normalizeH="0" baseline="0" noProof="0" dirty="0" err="1" smtClean="0">
                <a:ln>
                  <a:noFill/>
                </a:ln>
                <a:solidFill>
                  <a:srgbClr val="FFFFFF"/>
                </a:solidFill>
                <a:effectLst/>
                <a:uLnTx/>
                <a:uFillTx/>
                <a:latin typeface="+mj-lt"/>
                <a:ea typeface="+mj-ea"/>
                <a:cs typeface="+mj-cs"/>
                <a:sym typeface="Myriad Pro" pitchFamily="34" charset="0"/>
              </a:rPr>
              <a:t>Salesforc</a:t>
            </a:r>
            <a:r>
              <a:rPr lang="en-US" sz="3200" dirty="0" err="1" smtClean="0">
                <a:solidFill>
                  <a:srgbClr val="FFFFFF"/>
                </a:solidFill>
                <a:latin typeface="+mj-lt"/>
                <a:ea typeface="+mj-ea"/>
                <a:cs typeface="+mj-cs"/>
                <a:sym typeface="Myriad Pro" pitchFamily="34" charset="0"/>
              </a:rPr>
              <a:t>e.com</a:t>
            </a:r>
            <a:endParaRPr kumimoji="0" lang="en-US" sz="6000" b="0" i="0" u="none" strike="noStrike" kern="1200" cap="none" spc="0" normalizeH="0" baseline="0" noProof="0" dirty="0">
              <a:ln>
                <a:noFill/>
              </a:ln>
              <a:solidFill>
                <a:schemeClr val="bg1"/>
              </a:solidFill>
              <a:effectLst/>
              <a:uLnTx/>
              <a:uFillTx/>
              <a:latin typeface="+mj-lt"/>
              <a:ea typeface="+mj-ea"/>
              <a:cs typeface="+mj-cs"/>
            </a:endParaRPr>
          </a:p>
        </p:txBody>
      </p:sp>
      <p:pic>
        <p:nvPicPr>
          <p:cNvPr id="5" name="Picture 4"/>
          <p:cNvPicPr>
            <a:picLocks noChangeAspect="1"/>
          </p:cNvPicPr>
          <p:nvPr/>
        </p:nvPicPr>
        <p:blipFill rotWithShape="1">
          <a:blip r:embed="rId3"/>
          <a:srcRect t="35105" b="32067"/>
          <a:stretch/>
        </p:blipFill>
        <p:spPr>
          <a:xfrm>
            <a:off x="9252054" y="8041271"/>
            <a:ext cx="2294588" cy="56715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
            <a:ext cx="16257588" cy="1216025"/>
          </a:xfrm>
        </p:spPr>
        <p:txBody>
          <a:bodyPr/>
          <a:lstStyle/>
          <a:p>
            <a:pPr eaLnBrk="1" hangingPunct="1">
              <a:defRPr/>
            </a:pPr>
            <a:r>
              <a:rPr lang="en-US" dirty="0" smtClean="0">
                <a:solidFill>
                  <a:srgbClr val="262626"/>
                </a:solidFill>
                <a:latin typeface="Calibri" pitchFamily="34" charset="0"/>
                <a:ea typeface="+mj-ea"/>
                <a:sym typeface="Myriad Pro"/>
              </a:rPr>
              <a:t>Inside Search-time Knowledge Extraction</a:t>
            </a:r>
          </a:p>
        </p:txBody>
      </p:sp>
      <p:pic>
        <p:nvPicPr>
          <p:cNvPr id="19460" name="Picture 4"/>
          <p:cNvPicPr>
            <a:picLocks noChangeAspect="1"/>
          </p:cNvPicPr>
          <p:nvPr/>
        </p:nvPicPr>
        <p:blipFill>
          <a:blip r:embed="rId3">
            <a:extLst>
              <a:ext uri="{28A0092B-C50C-407E-A947-70E740481C1C}">
                <a14:useLocalDpi xmlns:a14="http://schemas.microsoft.com/office/drawing/2010/main" val="0"/>
              </a:ext>
            </a:extLst>
          </a:blip>
          <a:srcRect r="34799" b="30086"/>
          <a:stretch>
            <a:fillRect/>
          </a:stretch>
        </p:blipFill>
        <p:spPr bwMode="auto">
          <a:xfrm>
            <a:off x="766763" y="2247900"/>
            <a:ext cx="6067425" cy="3898900"/>
          </a:xfrm>
          <a:prstGeom prst="rect">
            <a:avLst/>
          </a:prstGeom>
          <a:noFill/>
          <a:ln>
            <a:noFill/>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bwMode="gray">
          <a:xfrm>
            <a:off x="635750" y="1485541"/>
            <a:ext cx="4897173" cy="553929"/>
          </a:xfrm>
          <a:prstGeom prst="rect">
            <a:avLst/>
          </a:prstGeom>
          <a:solidFill>
            <a:srgbClr val="73A550"/>
          </a:solidFill>
          <a:ln w="9525">
            <a:noFill/>
            <a:miter lim="800000"/>
            <a:headEnd/>
            <a:tailEnd/>
          </a:ln>
          <a:scene3d>
            <a:camera prst="orthographicFront"/>
            <a:lightRig rig="threePt" dir="t"/>
          </a:scene3d>
          <a:sp3d>
            <a:bevelT w="50800"/>
          </a:sp3d>
        </p:spPr>
        <p:txBody>
          <a:bodyPr wrap="none" lIns="91374" tIns="45686" rIns="91374" bIns="45686">
            <a:spAutoFit/>
          </a:bodyPr>
          <a:lstStyle>
            <a:defPPr>
              <a:defRPr lang="en-US"/>
            </a:defPPr>
            <a:lvl1pPr algn="ctr" defTabSz="810721">
              <a:defRPr sz="3000">
                <a:solidFill>
                  <a:srgbClr val="FFFFFF"/>
                </a:solidFill>
                <a:latin typeface="Calibri" pitchFamily="34" charset="0"/>
              </a:defRPr>
            </a:lvl1pPr>
          </a:lstStyle>
          <a:p>
            <a:r>
              <a:rPr lang="en-US" dirty="0"/>
              <a:t>Searches saved as event types</a:t>
            </a:r>
          </a:p>
        </p:txBody>
      </p:sp>
      <p:sp>
        <p:nvSpPr>
          <p:cNvPr id="9" name="TextBox 8"/>
          <p:cNvSpPr txBox="1"/>
          <p:nvPr/>
        </p:nvSpPr>
        <p:spPr bwMode="gray">
          <a:xfrm>
            <a:off x="9113579" y="2514600"/>
            <a:ext cx="5140548" cy="1015594"/>
          </a:xfrm>
          <a:prstGeom prst="rect">
            <a:avLst/>
          </a:prstGeom>
          <a:solidFill>
            <a:srgbClr val="73A550"/>
          </a:solidFill>
          <a:ln w="9525">
            <a:noFill/>
            <a:miter lim="800000"/>
            <a:headEnd/>
            <a:tailEnd/>
          </a:ln>
          <a:scene3d>
            <a:camera prst="orthographicFront"/>
            <a:lightRig rig="threePt" dir="t"/>
          </a:scene3d>
          <a:sp3d>
            <a:bevelT w="50800"/>
          </a:sp3d>
        </p:spPr>
        <p:txBody>
          <a:bodyPr wrap="square" lIns="91374" tIns="45686" rIns="91374" bIns="45686">
            <a:spAutoFit/>
          </a:bodyPr>
          <a:lstStyle>
            <a:defPPr>
              <a:defRPr lang="en-US"/>
            </a:defPPr>
            <a:lvl1pPr algn="ctr" defTabSz="810721">
              <a:defRPr sz="3000">
                <a:solidFill>
                  <a:srgbClr val="FFFFFF"/>
                </a:solidFill>
                <a:latin typeface="Calibri" pitchFamily="34" charset="0"/>
              </a:defRPr>
            </a:lvl1pPr>
          </a:lstStyle>
          <a:p>
            <a:r>
              <a:rPr lang="en-US" dirty="0"/>
              <a:t>Plus tagging of event types, hosts and other fields</a:t>
            </a:r>
          </a:p>
        </p:txBody>
      </p:sp>
      <p:sp>
        <p:nvSpPr>
          <p:cNvPr id="10" name="TextBox 9"/>
          <p:cNvSpPr txBox="1"/>
          <p:nvPr/>
        </p:nvSpPr>
        <p:spPr bwMode="gray">
          <a:xfrm>
            <a:off x="1718815" y="6616700"/>
            <a:ext cx="8253259" cy="1035050"/>
          </a:xfrm>
          <a:prstGeom prst="rect">
            <a:avLst/>
          </a:prstGeom>
          <a:solidFill>
            <a:srgbClr val="73A550"/>
          </a:solidFill>
          <a:ln w="9525">
            <a:noFill/>
            <a:miter lim="800000"/>
            <a:headEnd/>
            <a:tailEnd/>
          </a:ln>
          <a:scene3d>
            <a:camera prst="orthographicFront"/>
            <a:lightRig rig="threePt" dir="t"/>
          </a:scene3d>
          <a:sp3d>
            <a:bevelT w="50800"/>
          </a:sp3d>
        </p:spPr>
        <p:txBody>
          <a:bodyPr wrap="square" lIns="91374" tIns="45686" rIns="91374" bIns="45686">
            <a:spAutoFit/>
          </a:bodyPr>
          <a:lstStyle>
            <a:defPPr>
              <a:defRPr lang="en-US"/>
            </a:defPPr>
            <a:lvl1pPr algn="ctr" defTabSz="810721">
              <a:defRPr sz="3000">
                <a:solidFill>
                  <a:srgbClr val="FFFFFF"/>
                </a:solidFill>
                <a:latin typeface="Calibri" pitchFamily="34" charset="0"/>
              </a:defRPr>
            </a:lvl1pPr>
          </a:lstStyle>
          <a:p>
            <a:r>
              <a:rPr lang="en-US" dirty="0"/>
              <a:t>... enable normalized reporting, knowledge sharing and granular access control.</a:t>
            </a:r>
          </a:p>
        </p:txBody>
      </p:sp>
      <p:grpSp>
        <p:nvGrpSpPr>
          <p:cNvPr id="68621" name="Group 12"/>
          <p:cNvGrpSpPr>
            <a:grpSpLocks/>
          </p:cNvGrpSpPr>
          <p:nvPr/>
        </p:nvGrpSpPr>
        <p:grpSpPr bwMode="auto">
          <a:xfrm>
            <a:off x="6980238" y="3962400"/>
            <a:ext cx="8464550" cy="2693988"/>
            <a:chOff x="6899275" y="4164012"/>
            <a:chExt cx="8464550" cy="2693988"/>
          </a:xfrm>
        </p:grpSpPr>
        <p:pic>
          <p:nvPicPr>
            <p:cNvPr id="19462"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72312" y="4164012"/>
              <a:ext cx="7931150" cy="2693988"/>
            </a:xfrm>
            <a:prstGeom prst="rect">
              <a:avLst/>
            </a:prstGeom>
            <a:noFill/>
            <a:ln>
              <a:noFill/>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Oval 10"/>
            <p:cNvSpPr>
              <a:spLocks noChangeArrowheads="1"/>
            </p:cNvSpPr>
            <p:nvPr/>
          </p:nvSpPr>
          <p:spPr bwMode="auto">
            <a:xfrm>
              <a:off x="11938000" y="5105400"/>
              <a:ext cx="3425825" cy="476250"/>
            </a:xfrm>
            <a:prstGeom prst="ellipse">
              <a:avLst/>
            </a:prstGeom>
            <a:noFill/>
            <a:ln w="92075">
              <a:solidFill>
                <a:schemeClr val="accent4"/>
              </a:solidFill>
              <a:round/>
              <a:headEnd/>
              <a:tailEnd/>
            </a:ln>
          </p:spPr>
          <p:txBody>
            <a:bodyPr lIns="101599" tIns="50799" rIns="101599" bIns="50799"/>
            <a:lstStyle/>
            <a:p>
              <a:pPr defTabSz="1013799" fontAlgn="auto">
                <a:spcBef>
                  <a:spcPts val="0"/>
                </a:spcBef>
                <a:spcAft>
                  <a:spcPts val="0"/>
                </a:spcAft>
                <a:defRPr/>
              </a:pPr>
              <a:endParaRPr lang="en-US" sz="2700" dirty="0">
                <a:solidFill>
                  <a:srgbClr val="FFFFFF"/>
                </a:solidFill>
                <a:latin typeface="Myriad Pro" pitchFamily="-109" charset="0"/>
                <a:ea typeface="+mn-ea"/>
                <a:cs typeface="+mn-cs"/>
                <a:sym typeface="Myriad Pro" pitchFamily="-109" charset="0"/>
              </a:endParaRPr>
            </a:p>
          </p:txBody>
        </p:sp>
        <p:sp>
          <p:nvSpPr>
            <p:cNvPr id="19466" name="Oval 11"/>
            <p:cNvSpPr>
              <a:spLocks noChangeArrowheads="1"/>
            </p:cNvSpPr>
            <p:nvPr/>
          </p:nvSpPr>
          <p:spPr bwMode="auto">
            <a:xfrm>
              <a:off x="6899275" y="5599112"/>
              <a:ext cx="4992687" cy="476250"/>
            </a:xfrm>
            <a:prstGeom prst="ellipse">
              <a:avLst/>
            </a:prstGeom>
            <a:noFill/>
            <a:ln w="92075">
              <a:solidFill>
                <a:schemeClr val="accent4"/>
              </a:solidFill>
              <a:round/>
              <a:headEnd/>
              <a:tailEnd/>
            </a:ln>
          </p:spPr>
          <p:txBody>
            <a:bodyPr lIns="101599" tIns="50799" rIns="101599" bIns="50799"/>
            <a:lstStyle/>
            <a:p>
              <a:pPr defTabSz="1013799" fontAlgn="auto">
                <a:spcBef>
                  <a:spcPts val="0"/>
                </a:spcBef>
                <a:spcAft>
                  <a:spcPts val="0"/>
                </a:spcAft>
                <a:defRPr/>
              </a:pPr>
              <a:endParaRPr lang="en-US" sz="2700" dirty="0">
                <a:solidFill>
                  <a:srgbClr val="FFFFFF"/>
                </a:solidFill>
                <a:latin typeface="Myriad Pro" pitchFamily="-109" charset="0"/>
                <a:ea typeface="+mn-ea"/>
                <a:cs typeface="+mn-cs"/>
                <a:sym typeface="Myriad Pro" pitchFamily="-109" charset="0"/>
              </a:endParaRPr>
            </a:p>
          </p:txBody>
        </p:sp>
      </p:grpSp>
    </p:spTree>
    <p:extLst>
      <p:ext uri="{BB962C8B-B14F-4D97-AF65-F5344CB8AC3E}">
        <p14:creationId xmlns:p14="http://schemas.microsoft.com/office/powerpoint/2010/main" val="37627159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88" y="30163"/>
            <a:ext cx="15354300" cy="1216025"/>
          </a:xfrm>
        </p:spPr>
        <p:txBody>
          <a:bodyPr/>
          <a:lstStyle/>
          <a:p>
            <a:pPr eaLnBrk="1" hangingPunct="1">
              <a:defRPr/>
            </a:pPr>
            <a:r>
              <a:rPr lang="en-US" dirty="0" smtClean="0">
                <a:solidFill>
                  <a:srgbClr val="262626"/>
                </a:solidFill>
                <a:latin typeface="Calibri" pitchFamily="34" charset="0"/>
                <a:ea typeface="+mj-ea"/>
                <a:sym typeface="Myriad Pro"/>
              </a:rPr>
              <a:t>Integrate External Data</a:t>
            </a:r>
          </a:p>
        </p:txBody>
      </p:sp>
      <p:sp>
        <p:nvSpPr>
          <p:cNvPr id="31748" name="TextBox 37"/>
          <p:cNvSpPr txBox="1">
            <a:spLocks noChangeArrowheads="1"/>
          </p:cNvSpPr>
          <p:nvPr/>
        </p:nvSpPr>
        <p:spPr bwMode="gray">
          <a:xfrm>
            <a:off x="762000" y="1146175"/>
            <a:ext cx="14606588" cy="692150"/>
          </a:xfrm>
          <a:prstGeom prst="rect">
            <a:avLst/>
          </a:prstGeom>
          <a:noFill/>
          <a:ln w="9525">
            <a:noFill/>
            <a:miter lim="800000"/>
            <a:headEnd/>
            <a:tailEnd/>
          </a:ln>
        </p:spPr>
        <p:txBody>
          <a:bodyPr lIns="82237" tIns="41118" rIns="82237" bIns="41118">
            <a:spAutoFit/>
          </a:bodyPr>
          <a:lstStyle/>
          <a:p>
            <a:pPr marL="334760" indent="-268125" algn="ctr" defTabSz="809135" fontAlgn="auto">
              <a:spcBef>
                <a:spcPts val="0"/>
              </a:spcBef>
              <a:spcAft>
                <a:spcPts val="0"/>
              </a:spcAft>
              <a:defRPr/>
            </a:pPr>
            <a:r>
              <a:rPr lang="en-US" sz="4000" spc="-100" dirty="0">
                <a:solidFill>
                  <a:srgbClr val="000000"/>
                </a:solidFill>
                <a:latin typeface="Calibri" pitchFamily="34" charset="0"/>
                <a:ea typeface="+mn-ea"/>
                <a:cs typeface="+mn-cs"/>
              </a:rPr>
              <a:t>Extend search with lookups to external data sources.</a:t>
            </a:r>
          </a:p>
        </p:txBody>
      </p:sp>
      <p:cxnSp>
        <p:nvCxnSpPr>
          <p:cNvPr id="46" name="Straight Arrow Connector 45"/>
          <p:cNvCxnSpPr/>
          <p:nvPr/>
        </p:nvCxnSpPr>
        <p:spPr bwMode="auto">
          <a:xfrm>
            <a:off x="10116608" y="3683530"/>
            <a:ext cx="2329595" cy="221720"/>
          </a:xfrm>
          <a:prstGeom prst="straightConnector1">
            <a:avLst/>
          </a:prstGeom>
          <a:ln w="38100" cap="flat" cmpd="sng" algn="ctr">
            <a:solidFill>
              <a:schemeClr val="tx1"/>
            </a:solidFill>
            <a:prstDash val="solid"/>
            <a:round/>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bwMode="auto">
          <a:xfrm flipV="1">
            <a:off x="10106025" y="2624667"/>
            <a:ext cx="1260660" cy="696383"/>
          </a:xfrm>
          <a:prstGeom prst="straightConnector1">
            <a:avLst/>
          </a:prstGeom>
          <a:ln w="38100" cap="flat" cmpd="sng" algn="ctr">
            <a:solidFill>
              <a:schemeClr val="tx1"/>
            </a:solidFill>
            <a:prstDash val="solid"/>
            <a:round/>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71686" name="Group 7"/>
          <p:cNvGrpSpPr>
            <a:grpSpLocks/>
          </p:cNvGrpSpPr>
          <p:nvPr/>
        </p:nvGrpSpPr>
        <p:grpSpPr bwMode="auto">
          <a:xfrm>
            <a:off x="1844675" y="1933575"/>
            <a:ext cx="2235200" cy="993775"/>
            <a:chOff x="226994" y="4640410"/>
            <a:chExt cx="2057400" cy="914400"/>
          </a:xfrm>
        </p:grpSpPr>
        <p:sp>
          <p:nvSpPr>
            <p:cNvPr id="9" name="Rectangle 8"/>
            <p:cNvSpPr/>
            <p:nvPr/>
          </p:nvSpPr>
          <p:spPr bwMode="auto">
            <a:xfrm>
              <a:off x="226994" y="4640410"/>
              <a:ext cx="2057400" cy="914400"/>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anchor="ctr" anchorCtr="1"/>
            <a:lstStyle/>
            <a:p>
              <a:pPr algn="r" defTabSz="913850">
                <a:defRPr/>
              </a:pPr>
              <a:r>
                <a:rPr lang="en-US" sz="2400" dirty="0">
                  <a:solidFill>
                    <a:srgbClr val="000000"/>
                  </a:solidFill>
                  <a:latin typeface="Myriad Pro"/>
                  <a:sym typeface="Myriad Pro"/>
                </a:rPr>
                <a:t>         </a:t>
              </a:r>
              <a:r>
                <a:rPr lang="en-US" sz="2400" dirty="0">
                  <a:solidFill>
                    <a:srgbClr val="000000"/>
                  </a:solidFill>
                  <a:sym typeface="Myriad Pro"/>
                </a:rPr>
                <a:t>LDAP, AD</a:t>
              </a:r>
            </a:p>
          </p:txBody>
        </p:sp>
        <p:grpSp>
          <p:nvGrpSpPr>
            <p:cNvPr id="71736" name="Group 50"/>
            <p:cNvGrpSpPr>
              <a:grpSpLocks/>
            </p:cNvGrpSpPr>
            <p:nvPr/>
          </p:nvGrpSpPr>
          <p:grpSpPr bwMode="auto">
            <a:xfrm>
              <a:off x="339720" y="4793783"/>
              <a:ext cx="519053" cy="651202"/>
              <a:chOff x="5294652" y="1218928"/>
              <a:chExt cx="762000" cy="956002"/>
            </a:xfrm>
          </p:grpSpPr>
          <p:pic>
            <p:nvPicPr>
              <p:cNvPr id="34859" name="Picture 10" descr="33.png"/>
              <p:cNvPicPr>
                <a:picLocks noChangeAspect="1"/>
              </p:cNvPicPr>
              <p:nvPr/>
            </p:nvPicPr>
            <p:blipFill>
              <a:blip r:embed="rId3"/>
              <a:srcRect/>
              <a:stretch>
                <a:fillRect/>
              </a:stretch>
            </p:blipFill>
            <p:spPr bwMode="auto">
              <a:xfrm flipH="1">
                <a:off x="5294652" y="1218928"/>
                <a:ext cx="762000" cy="956002"/>
              </a:xfrm>
              <a:prstGeom prst="rect">
                <a:avLst/>
              </a:prstGeom>
              <a:ln>
                <a:headEnd/>
                <a:tailEnd/>
              </a:ln>
            </p:spPr>
            <p:style>
              <a:lnRef idx="0">
                <a:schemeClr val="accent3"/>
              </a:lnRef>
              <a:fillRef idx="3">
                <a:schemeClr val="accent3"/>
              </a:fillRef>
              <a:effectRef idx="3">
                <a:schemeClr val="accent3"/>
              </a:effectRef>
              <a:fontRef idx="minor">
                <a:schemeClr val="lt1"/>
              </a:fontRef>
            </p:style>
          </p:pic>
          <p:pic>
            <p:nvPicPr>
              <p:cNvPr id="34860" name="Picture 11" descr="people-grey.png"/>
              <p:cNvPicPr>
                <a:picLocks noChangeAspect="1"/>
              </p:cNvPicPr>
              <p:nvPr/>
            </p:nvPicPr>
            <p:blipFill>
              <a:blip r:embed="rId4"/>
              <a:srcRect/>
              <a:stretch>
                <a:fillRect/>
              </a:stretch>
            </p:blipFill>
            <p:spPr bwMode="gray">
              <a:xfrm>
                <a:off x="5355219" y="1361752"/>
                <a:ext cx="639533" cy="337762"/>
              </a:xfrm>
              <a:prstGeom prst="rect">
                <a:avLst/>
              </a:prstGeom>
              <a:ln>
                <a:headEnd/>
                <a:tailEnd/>
              </a:ln>
            </p:spPr>
            <p:style>
              <a:lnRef idx="0">
                <a:schemeClr val="accent3"/>
              </a:lnRef>
              <a:fillRef idx="3">
                <a:schemeClr val="accent3"/>
              </a:fillRef>
              <a:effectRef idx="3">
                <a:schemeClr val="accent3"/>
              </a:effectRef>
              <a:fontRef idx="minor">
                <a:schemeClr val="lt1"/>
              </a:fontRef>
            </p:style>
          </p:pic>
        </p:grpSp>
      </p:grpSp>
      <p:grpSp>
        <p:nvGrpSpPr>
          <p:cNvPr id="71687" name="Group 14"/>
          <p:cNvGrpSpPr>
            <a:grpSpLocks/>
          </p:cNvGrpSpPr>
          <p:nvPr/>
        </p:nvGrpSpPr>
        <p:grpSpPr bwMode="auto">
          <a:xfrm>
            <a:off x="11444288" y="1933575"/>
            <a:ext cx="2235200" cy="993775"/>
            <a:chOff x="584994" y="2057400"/>
            <a:chExt cx="2057400" cy="914400"/>
          </a:xfrm>
        </p:grpSpPr>
        <p:sp>
          <p:nvSpPr>
            <p:cNvPr id="16" name="Rectangle 15"/>
            <p:cNvSpPr/>
            <p:nvPr/>
          </p:nvSpPr>
          <p:spPr bwMode="auto">
            <a:xfrm>
              <a:off x="584994" y="2057400"/>
              <a:ext cx="2057400" cy="914400"/>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anchor="ctr" anchorCtr="1"/>
            <a:lstStyle/>
            <a:p>
              <a:pPr algn="r" defTabSz="913850">
                <a:defRPr/>
              </a:pPr>
              <a:r>
                <a:rPr lang="en-US" sz="2400" dirty="0">
                  <a:solidFill>
                    <a:srgbClr val="000000"/>
                  </a:solidFill>
                  <a:latin typeface="Myriad Pro"/>
                  <a:sym typeface="Myriad Pro"/>
                </a:rPr>
                <a:t>         </a:t>
              </a:r>
              <a:r>
                <a:rPr lang="en-US" sz="2400" dirty="0">
                  <a:solidFill>
                    <a:srgbClr val="000000"/>
                  </a:solidFill>
                  <a:sym typeface="Myriad Pro"/>
                </a:rPr>
                <a:t>Watch </a:t>
              </a:r>
            </a:p>
            <a:p>
              <a:pPr algn="r" defTabSz="913850">
                <a:defRPr/>
              </a:pPr>
              <a:r>
                <a:rPr lang="en-US" sz="2400" dirty="0">
                  <a:solidFill>
                    <a:srgbClr val="000000"/>
                  </a:solidFill>
                  <a:sym typeface="Myriad Pro"/>
                </a:rPr>
                <a:t>Lists</a:t>
              </a:r>
            </a:p>
          </p:txBody>
        </p:sp>
        <p:grpSp>
          <p:nvGrpSpPr>
            <p:cNvPr id="71723" name="Group 66"/>
            <p:cNvGrpSpPr>
              <a:grpSpLocks/>
            </p:cNvGrpSpPr>
            <p:nvPr/>
          </p:nvGrpSpPr>
          <p:grpSpPr bwMode="auto">
            <a:xfrm>
              <a:off x="661185" y="2057400"/>
              <a:ext cx="712450" cy="838199"/>
              <a:chOff x="6985794" y="1828800"/>
              <a:chExt cx="993714" cy="1169107"/>
            </a:xfrm>
          </p:grpSpPr>
          <p:grpSp>
            <p:nvGrpSpPr>
              <p:cNvPr id="71724" name="Group 59"/>
              <p:cNvGrpSpPr>
                <a:grpSpLocks/>
              </p:cNvGrpSpPr>
              <p:nvPr/>
            </p:nvGrpSpPr>
            <p:grpSpPr bwMode="auto">
              <a:xfrm>
                <a:off x="6985794" y="1828800"/>
                <a:ext cx="688914" cy="864307"/>
                <a:chOff x="6985794" y="1828800"/>
                <a:chExt cx="688914" cy="864307"/>
              </a:xfrm>
            </p:grpSpPr>
            <p:pic>
              <p:nvPicPr>
                <p:cNvPr id="34853" name="Picture 24" descr="33.png"/>
                <p:cNvPicPr>
                  <a:picLocks noChangeAspect="1"/>
                </p:cNvPicPr>
                <p:nvPr/>
              </p:nvPicPr>
              <p:blipFill>
                <a:blip r:embed="rId3"/>
                <a:srcRect/>
                <a:stretch>
                  <a:fillRect/>
                </a:stretch>
              </p:blipFill>
              <p:spPr bwMode="auto">
                <a:xfrm flipH="1">
                  <a:off x="6985794" y="1828800"/>
                  <a:ext cx="688914" cy="864307"/>
                </a:xfrm>
                <a:prstGeom prst="rect">
                  <a:avLst/>
                </a:prstGeom>
                <a:ln>
                  <a:headEnd/>
                  <a:tailEnd/>
                </a:ln>
              </p:spPr>
              <p:style>
                <a:lnRef idx="0">
                  <a:schemeClr val="accent3"/>
                </a:lnRef>
                <a:fillRef idx="3">
                  <a:schemeClr val="accent3"/>
                </a:fillRef>
                <a:effectRef idx="3">
                  <a:schemeClr val="accent3"/>
                </a:effectRef>
                <a:fontRef idx="minor">
                  <a:schemeClr val="lt1"/>
                </a:fontRef>
              </p:style>
            </p:pic>
            <p:pic>
              <p:nvPicPr>
                <p:cNvPr id="34854" name="Picture 25" descr="18.png"/>
                <p:cNvPicPr>
                  <a:picLocks noChangeAspect="1"/>
                </p:cNvPicPr>
                <p:nvPr/>
              </p:nvPicPr>
              <p:blipFill>
                <a:blip r:embed="rId5"/>
                <a:srcRect/>
                <a:stretch>
                  <a:fillRect/>
                </a:stretch>
              </p:blipFill>
              <p:spPr bwMode="auto">
                <a:xfrm>
                  <a:off x="7147548" y="2111318"/>
                  <a:ext cx="381000" cy="381000"/>
                </a:xfrm>
                <a:prstGeom prst="rect">
                  <a:avLst/>
                </a:prstGeom>
                <a:ln>
                  <a:headEnd/>
                  <a:tailEnd/>
                </a:ln>
              </p:spPr>
              <p:style>
                <a:lnRef idx="0">
                  <a:schemeClr val="accent3"/>
                </a:lnRef>
                <a:fillRef idx="3">
                  <a:schemeClr val="accent3"/>
                </a:fillRef>
                <a:effectRef idx="3">
                  <a:schemeClr val="accent3"/>
                </a:effectRef>
                <a:fontRef idx="minor">
                  <a:schemeClr val="lt1"/>
                </a:fontRef>
              </p:style>
            </p:pic>
          </p:grpSp>
          <p:grpSp>
            <p:nvGrpSpPr>
              <p:cNvPr id="71725" name="Group 60"/>
              <p:cNvGrpSpPr>
                <a:grpSpLocks/>
              </p:cNvGrpSpPr>
              <p:nvPr/>
            </p:nvGrpSpPr>
            <p:grpSpPr bwMode="auto">
              <a:xfrm>
                <a:off x="7138194" y="1981200"/>
                <a:ext cx="688914" cy="864307"/>
                <a:chOff x="6985794" y="1828800"/>
                <a:chExt cx="688914" cy="864307"/>
              </a:xfrm>
            </p:grpSpPr>
            <p:pic>
              <p:nvPicPr>
                <p:cNvPr id="34851" name="Picture 22" descr="33.png"/>
                <p:cNvPicPr>
                  <a:picLocks noChangeAspect="1"/>
                </p:cNvPicPr>
                <p:nvPr/>
              </p:nvPicPr>
              <p:blipFill>
                <a:blip r:embed="rId3"/>
                <a:srcRect/>
                <a:stretch>
                  <a:fillRect/>
                </a:stretch>
              </p:blipFill>
              <p:spPr bwMode="auto">
                <a:xfrm flipH="1">
                  <a:off x="6985794" y="1828800"/>
                  <a:ext cx="688914" cy="864307"/>
                </a:xfrm>
                <a:prstGeom prst="rect">
                  <a:avLst/>
                </a:prstGeom>
                <a:ln>
                  <a:headEnd/>
                  <a:tailEnd/>
                </a:ln>
              </p:spPr>
              <p:style>
                <a:lnRef idx="0">
                  <a:schemeClr val="accent3"/>
                </a:lnRef>
                <a:fillRef idx="3">
                  <a:schemeClr val="accent3"/>
                </a:fillRef>
                <a:effectRef idx="3">
                  <a:schemeClr val="accent3"/>
                </a:effectRef>
                <a:fontRef idx="minor">
                  <a:schemeClr val="lt1"/>
                </a:fontRef>
              </p:style>
            </p:pic>
            <p:pic>
              <p:nvPicPr>
                <p:cNvPr id="34852" name="Picture 23" descr="18.png"/>
                <p:cNvPicPr>
                  <a:picLocks noChangeAspect="1"/>
                </p:cNvPicPr>
                <p:nvPr/>
              </p:nvPicPr>
              <p:blipFill>
                <a:blip r:embed="rId5"/>
                <a:srcRect/>
                <a:stretch>
                  <a:fillRect/>
                </a:stretch>
              </p:blipFill>
              <p:spPr bwMode="auto">
                <a:xfrm>
                  <a:off x="7147548" y="2111318"/>
                  <a:ext cx="381000" cy="381000"/>
                </a:xfrm>
                <a:prstGeom prst="rect">
                  <a:avLst/>
                </a:prstGeom>
                <a:ln>
                  <a:headEnd/>
                  <a:tailEnd/>
                </a:ln>
              </p:spPr>
              <p:style>
                <a:lnRef idx="0">
                  <a:schemeClr val="accent3"/>
                </a:lnRef>
                <a:fillRef idx="3">
                  <a:schemeClr val="accent3"/>
                </a:fillRef>
                <a:effectRef idx="3">
                  <a:schemeClr val="accent3"/>
                </a:effectRef>
                <a:fontRef idx="minor">
                  <a:schemeClr val="lt1"/>
                </a:fontRef>
              </p:style>
            </p:pic>
          </p:grpSp>
          <p:grpSp>
            <p:nvGrpSpPr>
              <p:cNvPr id="71726" name="Group 63"/>
              <p:cNvGrpSpPr>
                <a:grpSpLocks/>
              </p:cNvGrpSpPr>
              <p:nvPr/>
            </p:nvGrpSpPr>
            <p:grpSpPr bwMode="auto">
              <a:xfrm>
                <a:off x="7290594" y="2133600"/>
                <a:ext cx="688914" cy="864307"/>
                <a:chOff x="6985794" y="1828800"/>
                <a:chExt cx="688914" cy="864307"/>
              </a:xfrm>
            </p:grpSpPr>
            <p:pic>
              <p:nvPicPr>
                <p:cNvPr id="34849" name="Picture 20" descr="33.png"/>
                <p:cNvPicPr>
                  <a:picLocks noChangeAspect="1"/>
                </p:cNvPicPr>
                <p:nvPr/>
              </p:nvPicPr>
              <p:blipFill>
                <a:blip r:embed="rId3"/>
                <a:srcRect/>
                <a:stretch>
                  <a:fillRect/>
                </a:stretch>
              </p:blipFill>
              <p:spPr bwMode="auto">
                <a:xfrm flipH="1">
                  <a:off x="6985794" y="1828800"/>
                  <a:ext cx="688914" cy="864307"/>
                </a:xfrm>
                <a:prstGeom prst="rect">
                  <a:avLst/>
                </a:prstGeom>
                <a:ln>
                  <a:headEnd/>
                  <a:tailEnd/>
                </a:ln>
              </p:spPr>
              <p:style>
                <a:lnRef idx="0">
                  <a:schemeClr val="accent3"/>
                </a:lnRef>
                <a:fillRef idx="3">
                  <a:schemeClr val="accent3"/>
                </a:fillRef>
                <a:effectRef idx="3">
                  <a:schemeClr val="accent3"/>
                </a:effectRef>
                <a:fontRef idx="minor">
                  <a:schemeClr val="lt1"/>
                </a:fontRef>
              </p:style>
            </p:pic>
            <p:pic>
              <p:nvPicPr>
                <p:cNvPr id="34850" name="Picture 21" descr="18.png"/>
                <p:cNvPicPr>
                  <a:picLocks noChangeAspect="1"/>
                </p:cNvPicPr>
                <p:nvPr/>
              </p:nvPicPr>
              <p:blipFill>
                <a:blip r:embed="rId5"/>
                <a:srcRect/>
                <a:stretch>
                  <a:fillRect/>
                </a:stretch>
              </p:blipFill>
              <p:spPr bwMode="auto">
                <a:xfrm>
                  <a:off x="7147548" y="2111318"/>
                  <a:ext cx="381000" cy="381000"/>
                </a:xfrm>
                <a:prstGeom prst="rect">
                  <a:avLst/>
                </a:prstGeom>
                <a:ln>
                  <a:headEnd/>
                  <a:tailEnd/>
                </a:ln>
              </p:spPr>
              <p:style>
                <a:lnRef idx="0">
                  <a:schemeClr val="accent3"/>
                </a:lnRef>
                <a:fillRef idx="3">
                  <a:schemeClr val="accent3"/>
                </a:fillRef>
                <a:effectRef idx="3">
                  <a:schemeClr val="accent3"/>
                </a:effectRef>
                <a:fontRef idx="minor">
                  <a:schemeClr val="lt1"/>
                </a:fontRef>
              </p:style>
            </p:pic>
          </p:grpSp>
        </p:grpSp>
      </p:grpSp>
      <p:cxnSp>
        <p:nvCxnSpPr>
          <p:cNvPr id="39" name="Straight Arrow Connector 38"/>
          <p:cNvCxnSpPr/>
          <p:nvPr/>
        </p:nvCxnSpPr>
        <p:spPr bwMode="auto">
          <a:xfrm>
            <a:off x="4159318" y="2582333"/>
            <a:ext cx="1558857" cy="676805"/>
          </a:xfrm>
          <a:prstGeom prst="straightConnector1">
            <a:avLst/>
          </a:prstGeom>
          <a:ln w="38100" cap="flat" cmpd="sng" algn="ctr">
            <a:solidFill>
              <a:schemeClr val="tx1"/>
            </a:solidFill>
            <a:prstDash val="solid"/>
            <a:round/>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endCxn id="71718" idx="1"/>
          </p:cNvCxnSpPr>
          <p:nvPr/>
        </p:nvCxnSpPr>
        <p:spPr bwMode="auto">
          <a:xfrm flipV="1">
            <a:off x="3323221" y="3630613"/>
            <a:ext cx="2514884" cy="221720"/>
          </a:xfrm>
          <a:prstGeom prst="straightConnector1">
            <a:avLst/>
          </a:prstGeom>
          <a:ln w="38100" cap="flat" cmpd="sng" algn="ctr">
            <a:solidFill>
              <a:schemeClr val="tx1"/>
            </a:solidFill>
            <a:prstDash val="solid"/>
            <a:round/>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71690" name="Group 40"/>
          <p:cNvGrpSpPr>
            <a:grpSpLocks/>
          </p:cNvGrpSpPr>
          <p:nvPr/>
        </p:nvGrpSpPr>
        <p:grpSpPr bwMode="auto">
          <a:xfrm>
            <a:off x="5424488" y="3044825"/>
            <a:ext cx="4519612" cy="1171575"/>
            <a:chOff x="5461794" y="3624263"/>
            <a:chExt cx="4518819" cy="1171575"/>
          </a:xfrm>
        </p:grpSpPr>
        <p:grpSp>
          <p:nvGrpSpPr>
            <p:cNvPr id="71716" name="Group 41"/>
            <p:cNvGrpSpPr>
              <a:grpSpLocks/>
            </p:cNvGrpSpPr>
            <p:nvPr/>
          </p:nvGrpSpPr>
          <p:grpSpPr bwMode="auto">
            <a:xfrm>
              <a:off x="5875338" y="3624263"/>
              <a:ext cx="4105275" cy="1171575"/>
              <a:chOff x="5766594" y="3581400"/>
              <a:chExt cx="3776663" cy="1077912"/>
            </a:xfrm>
          </p:grpSpPr>
          <p:pic>
            <p:nvPicPr>
              <p:cNvPr id="71718" name="Picture 3" descr="splunk_deployment_1u.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66594" y="3581400"/>
                <a:ext cx="377666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9" name="Picture 6" descr="splunk_index.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38394" y="3962400"/>
                <a:ext cx="41592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32" name="Oval 39"/>
            <p:cNvSpPr>
              <a:spLocks noChangeArrowheads="1"/>
            </p:cNvSpPr>
            <p:nvPr/>
          </p:nvSpPr>
          <p:spPr bwMode="auto">
            <a:xfrm>
              <a:off x="5461794" y="3810001"/>
              <a:ext cx="1752292" cy="914400"/>
            </a:xfrm>
            <a:prstGeom prst="ellipse">
              <a:avLst/>
            </a:prstGeom>
            <a:noFill/>
            <a:ln w="25400" algn="ctr">
              <a:noFill/>
              <a:round/>
              <a:headEnd/>
              <a:tailEnd/>
            </a:ln>
          </p:spPr>
          <p:txBody>
            <a:bodyPr/>
            <a:lstStyle/>
            <a:p>
              <a:pPr defTabSz="913850">
                <a:defRPr/>
              </a:pPr>
              <a:endParaRPr lang="en-US" sz="2400" dirty="0">
                <a:solidFill>
                  <a:srgbClr val="FFFFFF"/>
                </a:solidFill>
                <a:latin typeface="Myriad Pro"/>
                <a:ea typeface="+mn-ea"/>
                <a:cs typeface="+mn-cs"/>
                <a:sym typeface="Myriad Pro"/>
              </a:endParaRPr>
            </a:p>
          </p:txBody>
        </p:sp>
      </p:grpSp>
      <p:pic>
        <p:nvPicPr>
          <p:cNvPr id="71691" name="Picture 36" descr="15.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02625" y="3451225"/>
            <a:ext cx="6604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692" name="Group 50"/>
          <p:cNvGrpSpPr>
            <a:grpSpLocks/>
          </p:cNvGrpSpPr>
          <p:nvPr/>
        </p:nvGrpSpPr>
        <p:grpSpPr bwMode="auto">
          <a:xfrm>
            <a:off x="12534913" y="3259138"/>
            <a:ext cx="1370013" cy="1314450"/>
            <a:chOff x="2080162" y="5595525"/>
            <a:chExt cx="1370895" cy="1314442"/>
          </a:xfrm>
        </p:grpSpPr>
        <p:pic>
          <p:nvPicPr>
            <p:cNvPr id="71714" name="Picture 39" descr="43.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27211" y="5595525"/>
              <a:ext cx="1314442" cy="1314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31"/>
            <p:cNvSpPr>
              <a:spLocks noChangeArrowheads="1"/>
            </p:cNvSpPr>
            <p:nvPr/>
          </p:nvSpPr>
          <p:spPr bwMode="auto">
            <a:xfrm>
              <a:off x="2080162" y="6046372"/>
              <a:ext cx="1370895" cy="479422"/>
            </a:xfrm>
            <a:prstGeom prst="rect">
              <a:avLst/>
            </a:prstGeom>
            <a:noFill/>
            <a:ln w="9525">
              <a:noFill/>
              <a:miter lim="800000"/>
              <a:headEnd/>
              <a:tailEnd/>
            </a:ln>
          </p:spPr>
          <p:txBody>
            <a:bodyPr anchorCtr="1">
              <a:spAutoFit/>
            </a:bodyPr>
            <a:lstStyle/>
            <a:p>
              <a:pPr algn="ctr" defTabSz="913850">
                <a:defRPr/>
              </a:pPr>
              <a:r>
                <a:rPr lang="en-US" sz="2400" dirty="0">
                  <a:solidFill>
                    <a:srgbClr val="000000"/>
                  </a:solidFill>
                  <a:latin typeface="Calibri" pitchFamily="34" charset="0"/>
                  <a:ea typeface="+mn-ea"/>
                  <a:cs typeface="+mn-cs"/>
                  <a:sym typeface="Myriad Pro"/>
                </a:rPr>
                <a:t>CRM/ERP</a:t>
              </a:r>
            </a:p>
          </p:txBody>
        </p:sp>
      </p:grpSp>
      <p:grpSp>
        <p:nvGrpSpPr>
          <p:cNvPr id="71693" name="Group 48"/>
          <p:cNvGrpSpPr>
            <a:grpSpLocks/>
          </p:cNvGrpSpPr>
          <p:nvPr/>
        </p:nvGrpSpPr>
        <p:grpSpPr bwMode="auto">
          <a:xfrm>
            <a:off x="1878001" y="3259138"/>
            <a:ext cx="1371600" cy="1314450"/>
            <a:chOff x="1370286" y="3538616"/>
            <a:chExt cx="1370895" cy="1314442"/>
          </a:xfrm>
        </p:grpSpPr>
        <p:pic>
          <p:nvPicPr>
            <p:cNvPr id="71712" name="Picture 37" descr="43.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85601" y="3538616"/>
              <a:ext cx="1314442" cy="1314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31"/>
            <p:cNvSpPr>
              <a:spLocks noChangeArrowheads="1"/>
            </p:cNvSpPr>
            <p:nvPr/>
          </p:nvSpPr>
          <p:spPr bwMode="auto">
            <a:xfrm>
              <a:off x="1370286" y="4042379"/>
              <a:ext cx="1370895" cy="477834"/>
            </a:xfrm>
            <a:prstGeom prst="rect">
              <a:avLst/>
            </a:prstGeom>
            <a:noFill/>
            <a:ln w="9525">
              <a:noFill/>
              <a:miter lim="800000"/>
              <a:headEnd/>
              <a:tailEnd/>
            </a:ln>
          </p:spPr>
          <p:txBody>
            <a:bodyPr anchorCtr="1">
              <a:spAutoFit/>
            </a:bodyPr>
            <a:lstStyle/>
            <a:p>
              <a:pPr algn="ctr" defTabSz="913850">
                <a:defRPr/>
              </a:pPr>
              <a:r>
                <a:rPr lang="en-US" sz="2400" dirty="0">
                  <a:solidFill>
                    <a:srgbClr val="000000"/>
                  </a:solidFill>
                  <a:latin typeface="Calibri" pitchFamily="34" charset="0"/>
                  <a:ea typeface="+mn-ea"/>
                  <a:cs typeface="+mn-cs"/>
                  <a:sym typeface="Myriad Pro"/>
                </a:rPr>
                <a:t>CMDB</a:t>
              </a:r>
            </a:p>
          </p:txBody>
        </p:sp>
      </p:grpSp>
      <p:grpSp>
        <p:nvGrpSpPr>
          <p:cNvPr id="71694" name="Group 71"/>
          <p:cNvGrpSpPr>
            <a:grpSpLocks/>
          </p:cNvGrpSpPr>
          <p:nvPr/>
        </p:nvGrpSpPr>
        <p:grpSpPr bwMode="auto">
          <a:xfrm>
            <a:off x="925513" y="5848350"/>
            <a:ext cx="14427200" cy="2509838"/>
            <a:chOff x="974128" y="5583990"/>
            <a:chExt cx="14426294" cy="2509253"/>
          </a:xfrm>
        </p:grpSpPr>
        <p:grpSp>
          <p:nvGrpSpPr>
            <p:cNvPr id="71698" name="Group 60"/>
            <p:cNvGrpSpPr>
              <a:grpSpLocks/>
            </p:cNvGrpSpPr>
            <p:nvPr/>
          </p:nvGrpSpPr>
          <p:grpSpPr bwMode="auto">
            <a:xfrm>
              <a:off x="974128" y="5583990"/>
              <a:ext cx="14426294" cy="2509253"/>
              <a:chOff x="901939" y="5969000"/>
              <a:chExt cx="14426294" cy="2509253"/>
            </a:xfrm>
          </p:grpSpPr>
          <p:pic>
            <p:nvPicPr>
              <p:cNvPr id="71703" name="Picture 46" descr="lookup.png"/>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1939" y="5969000"/>
                <a:ext cx="14415849" cy="24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Oval 12"/>
              <p:cNvSpPr>
                <a:spLocks noChangeArrowheads="1"/>
              </p:cNvSpPr>
              <p:nvPr/>
            </p:nvSpPr>
            <p:spPr bwMode="auto">
              <a:xfrm>
                <a:off x="8542096" y="6448313"/>
                <a:ext cx="2887482" cy="506295"/>
              </a:xfrm>
              <a:prstGeom prst="ellipse">
                <a:avLst/>
              </a:prstGeom>
              <a:noFill/>
              <a:ln w="92075">
                <a:solidFill>
                  <a:schemeClr val="accent4"/>
                </a:solidFill>
                <a:round/>
                <a:headEnd/>
                <a:tailEnd/>
              </a:ln>
            </p:spPr>
            <p:txBody>
              <a:bodyPr lIns="101599" tIns="50799" rIns="101599" bIns="50799"/>
              <a:lstStyle/>
              <a:p>
                <a:pPr defTabSz="1013799" fontAlgn="auto">
                  <a:spcBef>
                    <a:spcPts val="0"/>
                  </a:spcBef>
                  <a:spcAft>
                    <a:spcPts val="0"/>
                  </a:spcAft>
                  <a:defRPr/>
                </a:pPr>
                <a:endParaRPr lang="en-US" sz="2700" dirty="0">
                  <a:solidFill>
                    <a:srgbClr val="FFFFFF"/>
                  </a:solidFill>
                  <a:latin typeface="Myriad Pro" pitchFamily="-109" charset="0"/>
                  <a:ea typeface="+mn-ea"/>
                  <a:cs typeface="+mn-cs"/>
                  <a:sym typeface="Myriad Pro" pitchFamily="-109" charset="0"/>
                </a:endParaRPr>
              </a:p>
            </p:txBody>
          </p:sp>
          <p:sp>
            <p:nvSpPr>
              <p:cNvPr id="54" name="Oval 12"/>
              <p:cNvSpPr>
                <a:spLocks noChangeArrowheads="1"/>
              </p:cNvSpPr>
              <p:nvPr/>
            </p:nvSpPr>
            <p:spPr bwMode="auto">
              <a:xfrm>
                <a:off x="11429578" y="6135649"/>
                <a:ext cx="3898655" cy="674530"/>
              </a:xfrm>
              <a:prstGeom prst="ellipse">
                <a:avLst/>
              </a:prstGeom>
              <a:noFill/>
              <a:ln w="92075">
                <a:solidFill>
                  <a:schemeClr val="accent4"/>
                </a:solidFill>
                <a:round/>
                <a:headEnd/>
                <a:tailEnd/>
              </a:ln>
            </p:spPr>
            <p:txBody>
              <a:bodyPr lIns="101599" tIns="50799" rIns="101599" bIns="50799"/>
              <a:lstStyle/>
              <a:p>
                <a:pPr defTabSz="1013799" fontAlgn="auto">
                  <a:spcBef>
                    <a:spcPts val="0"/>
                  </a:spcBef>
                  <a:spcAft>
                    <a:spcPts val="0"/>
                  </a:spcAft>
                  <a:defRPr/>
                </a:pPr>
                <a:endParaRPr lang="en-US" sz="2700" dirty="0">
                  <a:solidFill>
                    <a:srgbClr val="FFFFFF"/>
                  </a:solidFill>
                  <a:latin typeface="Myriad Pro" pitchFamily="-109" charset="0"/>
                  <a:ea typeface="+mn-ea"/>
                  <a:cs typeface="+mn-cs"/>
                  <a:sym typeface="Myriad Pro" pitchFamily="-109" charset="0"/>
                </a:endParaRPr>
              </a:p>
            </p:txBody>
          </p:sp>
          <p:sp>
            <p:nvSpPr>
              <p:cNvPr id="55" name="Rectangle 54"/>
              <p:cNvSpPr/>
              <p:nvPr/>
            </p:nvSpPr>
            <p:spPr bwMode="auto">
              <a:xfrm>
                <a:off x="11021615" y="6881600"/>
                <a:ext cx="1587400" cy="361866"/>
              </a:xfrm>
              <a:prstGeom prst="rect">
                <a:avLst/>
              </a:prstGeom>
              <a:solidFill>
                <a:schemeClr val="accent5">
                  <a:lumMod val="60000"/>
                  <a:lumOff val="40000"/>
                  <a:alpha val="16000"/>
                </a:schemeClr>
              </a:solidFill>
              <a:ln w="25400" cap="flat" cmpd="sng" algn="ctr">
                <a:noFill/>
                <a:prstDash val="solid"/>
                <a:round/>
                <a:headEnd type="none" w="med" len="med"/>
                <a:tailEnd type="none" w="med" len="med"/>
              </a:ln>
              <a:effectLst/>
            </p:spPr>
            <p:txBody>
              <a:bodyPr/>
              <a:lstStyle/>
              <a:p>
                <a:pPr defTabSz="914400">
                  <a:defRPr/>
                </a:pPr>
                <a:endParaRPr lang="en-US" sz="2400">
                  <a:solidFill>
                    <a:srgbClr val="FFFFFF"/>
                  </a:solidFill>
                  <a:latin typeface="Myriad Pro" pitchFamily="-110" charset="0"/>
                  <a:ea typeface="ヒラギノ角ゴ ProN W3" pitchFamily="-110" charset="-128"/>
                  <a:cs typeface="ヒラギノ角ゴ ProN W3" pitchFamily="-110" charset="-128"/>
                  <a:sym typeface="Myriad Pro" pitchFamily="-110" charset="0"/>
                </a:endParaRPr>
              </a:p>
            </p:txBody>
          </p:sp>
          <p:sp>
            <p:nvSpPr>
              <p:cNvPr id="56" name="Rectangle 55"/>
              <p:cNvSpPr/>
              <p:nvPr/>
            </p:nvSpPr>
            <p:spPr bwMode="auto">
              <a:xfrm>
                <a:off x="12705848" y="6865729"/>
                <a:ext cx="2438247" cy="377737"/>
              </a:xfrm>
              <a:prstGeom prst="rect">
                <a:avLst/>
              </a:prstGeom>
              <a:solidFill>
                <a:schemeClr val="accent5">
                  <a:lumMod val="60000"/>
                  <a:lumOff val="40000"/>
                  <a:alpha val="16000"/>
                </a:schemeClr>
              </a:solidFill>
              <a:ln w="25400" cap="flat" cmpd="sng" algn="ctr">
                <a:noFill/>
                <a:prstDash val="solid"/>
                <a:round/>
                <a:headEnd type="none" w="med" len="med"/>
                <a:tailEnd type="none" w="med" len="med"/>
              </a:ln>
              <a:effectLst/>
            </p:spPr>
            <p:txBody>
              <a:bodyPr/>
              <a:lstStyle/>
              <a:p>
                <a:pPr defTabSz="914400">
                  <a:defRPr/>
                </a:pPr>
                <a:endParaRPr lang="en-US" sz="2400">
                  <a:solidFill>
                    <a:srgbClr val="FFFFFF"/>
                  </a:solidFill>
                  <a:latin typeface="Myriad Pro" pitchFamily="-110" charset="0"/>
                  <a:ea typeface="ヒラギノ角ゴ ProN W3" pitchFamily="-110" charset="-128"/>
                  <a:cs typeface="ヒラギノ角ゴ ProN W3" pitchFamily="-110" charset="-128"/>
                  <a:sym typeface="Myriad Pro" pitchFamily="-110" charset="0"/>
                </a:endParaRPr>
              </a:p>
            </p:txBody>
          </p:sp>
          <p:sp>
            <p:nvSpPr>
              <p:cNvPr id="57" name="Oval 12"/>
              <p:cNvSpPr>
                <a:spLocks noChangeArrowheads="1"/>
              </p:cNvSpPr>
              <p:nvPr/>
            </p:nvSpPr>
            <p:spPr bwMode="auto">
              <a:xfrm>
                <a:off x="8500824" y="7684688"/>
                <a:ext cx="2889069" cy="504707"/>
              </a:xfrm>
              <a:prstGeom prst="ellipse">
                <a:avLst/>
              </a:prstGeom>
              <a:noFill/>
              <a:ln w="92075">
                <a:solidFill>
                  <a:schemeClr val="accent4"/>
                </a:solidFill>
                <a:round/>
                <a:headEnd/>
                <a:tailEnd/>
              </a:ln>
            </p:spPr>
            <p:txBody>
              <a:bodyPr lIns="101599" tIns="50799" rIns="101599" bIns="50799"/>
              <a:lstStyle/>
              <a:p>
                <a:pPr defTabSz="1013799" fontAlgn="auto">
                  <a:spcBef>
                    <a:spcPts val="0"/>
                  </a:spcBef>
                  <a:spcAft>
                    <a:spcPts val="0"/>
                  </a:spcAft>
                  <a:defRPr/>
                </a:pPr>
                <a:endParaRPr lang="en-US" sz="2700" dirty="0">
                  <a:solidFill>
                    <a:srgbClr val="FFFFFF"/>
                  </a:solidFill>
                  <a:latin typeface="Myriad Pro" pitchFamily="-109" charset="0"/>
                  <a:ea typeface="+mn-ea"/>
                  <a:cs typeface="+mn-cs"/>
                  <a:sym typeface="Myriad Pro" pitchFamily="-109" charset="0"/>
                </a:endParaRPr>
              </a:p>
            </p:txBody>
          </p:sp>
          <p:sp>
            <p:nvSpPr>
              <p:cNvPr id="58" name="Oval 12"/>
              <p:cNvSpPr>
                <a:spLocks noChangeArrowheads="1"/>
              </p:cNvSpPr>
              <p:nvPr/>
            </p:nvSpPr>
            <p:spPr bwMode="auto">
              <a:xfrm>
                <a:off x="11389892" y="7372023"/>
                <a:ext cx="3898655" cy="672943"/>
              </a:xfrm>
              <a:prstGeom prst="ellipse">
                <a:avLst/>
              </a:prstGeom>
              <a:noFill/>
              <a:ln w="92075">
                <a:solidFill>
                  <a:schemeClr val="accent4"/>
                </a:solidFill>
                <a:round/>
                <a:headEnd/>
                <a:tailEnd/>
              </a:ln>
            </p:spPr>
            <p:txBody>
              <a:bodyPr lIns="101599" tIns="50799" rIns="101599" bIns="50799"/>
              <a:lstStyle/>
              <a:p>
                <a:pPr defTabSz="1013799" fontAlgn="auto">
                  <a:spcBef>
                    <a:spcPts val="0"/>
                  </a:spcBef>
                  <a:spcAft>
                    <a:spcPts val="0"/>
                  </a:spcAft>
                  <a:defRPr/>
                </a:pPr>
                <a:endParaRPr lang="en-US" sz="2700" dirty="0">
                  <a:solidFill>
                    <a:srgbClr val="FFFFFF"/>
                  </a:solidFill>
                  <a:latin typeface="Myriad Pro" pitchFamily="-109" charset="0"/>
                  <a:ea typeface="+mn-ea"/>
                  <a:cs typeface="+mn-cs"/>
                  <a:sym typeface="Myriad Pro" pitchFamily="-109" charset="0"/>
                </a:endParaRPr>
              </a:p>
            </p:txBody>
          </p:sp>
          <p:sp>
            <p:nvSpPr>
              <p:cNvPr id="59" name="Rectangle 58"/>
              <p:cNvSpPr/>
              <p:nvPr/>
            </p:nvSpPr>
            <p:spPr bwMode="auto">
              <a:xfrm>
                <a:off x="10980343" y="8117974"/>
                <a:ext cx="1588988" cy="360279"/>
              </a:xfrm>
              <a:prstGeom prst="rect">
                <a:avLst/>
              </a:prstGeom>
              <a:solidFill>
                <a:schemeClr val="accent5">
                  <a:lumMod val="60000"/>
                  <a:lumOff val="40000"/>
                  <a:alpha val="16000"/>
                </a:schemeClr>
              </a:solidFill>
              <a:ln w="25400" cap="flat" cmpd="sng" algn="ctr">
                <a:noFill/>
                <a:prstDash val="solid"/>
                <a:round/>
                <a:headEnd type="none" w="med" len="med"/>
                <a:tailEnd type="none" w="med" len="med"/>
              </a:ln>
              <a:effectLst/>
            </p:spPr>
            <p:txBody>
              <a:bodyPr/>
              <a:lstStyle/>
              <a:p>
                <a:pPr defTabSz="914400">
                  <a:defRPr/>
                </a:pPr>
                <a:endParaRPr lang="en-US" sz="2400">
                  <a:solidFill>
                    <a:srgbClr val="FFFFFF"/>
                  </a:solidFill>
                  <a:latin typeface="Myriad Pro" pitchFamily="-110" charset="0"/>
                  <a:ea typeface="ヒラギノ角ゴ ProN W3" pitchFamily="-110" charset="-128"/>
                  <a:cs typeface="ヒラギノ角ゴ ProN W3" pitchFamily="-110" charset="-128"/>
                  <a:sym typeface="Myriad Pro" pitchFamily="-110" charset="0"/>
                </a:endParaRPr>
              </a:p>
            </p:txBody>
          </p:sp>
          <p:sp>
            <p:nvSpPr>
              <p:cNvPr id="60" name="Rectangle 59"/>
              <p:cNvSpPr/>
              <p:nvPr/>
            </p:nvSpPr>
            <p:spPr bwMode="auto">
              <a:xfrm>
                <a:off x="12664575" y="8100516"/>
                <a:ext cx="2439834" cy="377737"/>
              </a:xfrm>
              <a:prstGeom prst="rect">
                <a:avLst/>
              </a:prstGeom>
              <a:solidFill>
                <a:schemeClr val="accent5">
                  <a:lumMod val="60000"/>
                  <a:lumOff val="40000"/>
                  <a:alpha val="16000"/>
                </a:schemeClr>
              </a:solidFill>
              <a:ln w="25400" cap="flat" cmpd="sng" algn="ctr">
                <a:noFill/>
                <a:prstDash val="solid"/>
                <a:round/>
                <a:headEnd type="none" w="med" len="med"/>
                <a:tailEnd type="none" w="med" len="med"/>
              </a:ln>
              <a:effectLst/>
            </p:spPr>
            <p:txBody>
              <a:bodyPr/>
              <a:lstStyle/>
              <a:p>
                <a:pPr defTabSz="914400">
                  <a:defRPr/>
                </a:pPr>
                <a:endParaRPr lang="en-US" sz="2400">
                  <a:solidFill>
                    <a:srgbClr val="FFFFFF"/>
                  </a:solidFill>
                  <a:latin typeface="Myriad Pro" pitchFamily="-110" charset="0"/>
                  <a:ea typeface="ヒラギノ角ゴ ProN W3" pitchFamily="-110" charset="-128"/>
                  <a:cs typeface="ヒラギノ角ゴ ProN W3" pitchFamily="-110" charset="-128"/>
                  <a:sym typeface="Myriad Pro" pitchFamily="-110" charset="0"/>
                </a:endParaRPr>
              </a:p>
            </p:txBody>
          </p:sp>
        </p:grpSp>
        <p:cxnSp>
          <p:nvCxnSpPr>
            <p:cNvPr id="63" name="Straight Arrow Connector 62"/>
            <p:cNvCxnSpPr>
              <a:endCxn id="55" idx="0"/>
            </p:cNvCxnSpPr>
            <p:nvPr/>
          </p:nvCxnSpPr>
          <p:spPr bwMode="auto">
            <a:xfrm>
              <a:off x="11212860" y="6401362"/>
              <a:ext cx="674645" cy="95228"/>
            </a:xfrm>
            <a:prstGeom prst="straightConnector1">
              <a:avLst/>
            </a:prstGeom>
            <a:solidFill>
              <a:srgbClr val="000000"/>
            </a:solidFill>
            <a:ln w="38100" cap="flat" cmpd="sng" algn="ctr">
              <a:solidFill>
                <a:schemeClr val="accent4">
                  <a:lumMod val="75000"/>
                </a:schemeClr>
              </a:solidFill>
              <a:prstDash val="solid"/>
              <a:round/>
              <a:headEnd type="none" w="med" len="med"/>
              <a:tailEnd type="arrow"/>
            </a:ln>
            <a:effectLst/>
          </p:spPr>
        </p:cxnSp>
        <p:cxnSp>
          <p:nvCxnSpPr>
            <p:cNvPr id="66" name="Straight Arrow Connector 65"/>
            <p:cNvCxnSpPr/>
            <p:nvPr/>
          </p:nvCxnSpPr>
          <p:spPr bwMode="auto">
            <a:xfrm rot="10800000" flipV="1">
              <a:off x="14798797" y="6288676"/>
              <a:ext cx="249222" cy="231721"/>
            </a:xfrm>
            <a:prstGeom prst="straightConnector1">
              <a:avLst/>
            </a:prstGeom>
            <a:solidFill>
              <a:srgbClr val="000000"/>
            </a:solidFill>
            <a:ln w="38100" cap="flat" cmpd="sng" algn="ctr">
              <a:solidFill>
                <a:schemeClr val="accent4">
                  <a:lumMod val="75000"/>
                </a:schemeClr>
              </a:solidFill>
              <a:prstDash val="solid"/>
              <a:round/>
              <a:headEnd type="none" w="med" len="med"/>
              <a:tailEnd type="arrow"/>
            </a:ln>
            <a:effectLst/>
          </p:spPr>
        </p:cxnSp>
        <p:cxnSp>
          <p:nvCxnSpPr>
            <p:cNvPr id="68" name="Straight Arrow Connector 67"/>
            <p:cNvCxnSpPr/>
            <p:nvPr/>
          </p:nvCxnSpPr>
          <p:spPr bwMode="auto">
            <a:xfrm>
              <a:off x="11341439" y="7636150"/>
              <a:ext cx="674646" cy="96814"/>
            </a:xfrm>
            <a:prstGeom prst="straightConnector1">
              <a:avLst/>
            </a:prstGeom>
            <a:solidFill>
              <a:srgbClr val="000000"/>
            </a:solidFill>
            <a:ln w="38100" cap="flat" cmpd="sng" algn="ctr">
              <a:solidFill>
                <a:schemeClr val="accent4">
                  <a:lumMod val="75000"/>
                </a:schemeClr>
              </a:solidFill>
              <a:prstDash val="solid"/>
              <a:round/>
              <a:headEnd type="none" w="med" len="med"/>
              <a:tailEnd type="arrow"/>
            </a:ln>
            <a:effectLst/>
          </p:spPr>
        </p:cxnSp>
        <p:cxnSp>
          <p:nvCxnSpPr>
            <p:cNvPr id="69" name="Straight Arrow Connector 68"/>
            <p:cNvCxnSpPr/>
            <p:nvPr/>
          </p:nvCxnSpPr>
          <p:spPr bwMode="auto">
            <a:xfrm rot="5400000">
              <a:off x="14987717" y="7494880"/>
              <a:ext cx="231721" cy="177789"/>
            </a:xfrm>
            <a:prstGeom prst="straightConnector1">
              <a:avLst/>
            </a:prstGeom>
            <a:solidFill>
              <a:srgbClr val="000000"/>
            </a:solidFill>
            <a:ln w="38100" cap="flat" cmpd="sng" algn="ctr">
              <a:solidFill>
                <a:schemeClr val="accent4">
                  <a:lumMod val="75000"/>
                </a:schemeClr>
              </a:solidFill>
              <a:prstDash val="solid"/>
              <a:round/>
              <a:headEnd type="none" w="med" len="med"/>
              <a:tailEnd type="arrow"/>
            </a:ln>
            <a:effectLst/>
          </p:spPr>
        </p:cxnSp>
      </p:grpSp>
      <p:sp>
        <p:nvSpPr>
          <p:cNvPr id="73" name="TextBox 10"/>
          <p:cNvSpPr txBox="1">
            <a:spLocks noChangeArrowheads="1"/>
          </p:cNvSpPr>
          <p:nvPr/>
        </p:nvSpPr>
        <p:spPr bwMode="gray">
          <a:xfrm>
            <a:off x="216567" y="5498733"/>
            <a:ext cx="10445355" cy="600096"/>
          </a:xfrm>
          <a:prstGeom prst="rect">
            <a:avLst/>
          </a:prstGeom>
          <a:solidFill>
            <a:srgbClr val="73A550"/>
          </a:solidFill>
          <a:ln w="9525">
            <a:noFill/>
            <a:miter lim="800000"/>
            <a:headEnd/>
            <a:tailEnd/>
          </a:ln>
          <a:scene3d>
            <a:camera prst="orthographicFront"/>
            <a:lightRig rig="threePt" dir="t"/>
          </a:scene3d>
          <a:sp3d>
            <a:bevelT w="50800"/>
          </a:sp3d>
        </p:spPr>
        <p:txBody>
          <a:bodyPr wrap="none" lIns="91374" tIns="45686" rIns="91374" bIns="45686">
            <a:spAutoFit/>
          </a:bodyPr>
          <a:lstStyle/>
          <a:p>
            <a:pPr defTabSz="810721">
              <a:defRPr/>
            </a:pPr>
            <a:r>
              <a:rPr lang="en-US" sz="3300" dirty="0">
                <a:solidFill>
                  <a:srgbClr val="FFFFFF"/>
                </a:solidFill>
                <a:latin typeface="Calibri" pitchFamily="34" charset="0"/>
                <a:ea typeface="+mn-ea"/>
                <a:cs typeface="+mn-cs"/>
              </a:rPr>
              <a:t>Correlate IP addresses with locations, accounts with regions</a:t>
            </a:r>
          </a:p>
        </p:txBody>
      </p:sp>
      <p:pic>
        <p:nvPicPr>
          <p:cNvPr id="4" name="Picture 3" descr="image35.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5107" y="4572000"/>
            <a:ext cx="622300" cy="622300"/>
          </a:xfrm>
          <a:prstGeom prst="rect">
            <a:avLst/>
          </a:prstGeom>
        </p:spPr>
      </p:pic>
      <p:pic>
        <p:nvPicPr>
          <p:cNvPr id="5" name="Picture 4"/>
          <p:cNvPicPr>
            <a:picLocks noChangeAspect="1"/>
          </p:cNvPicPr>
          <p:nvPr/>
        </p:nvPicPr>
        <p:blipFill>
          <a:blip r:embed="rId12"/>
          <a:stretch>
            <a:fillRect/>
          </a:stretch>
        </p:blipFill>
        <p:spPr>
          <a:xfrm>
            <a:off x="10979199" y="4614333"/>
            <a:ext cx="457200" cy="508000"/>
          </a:xfrm>
          <a:prstGeom prst="rect">
            <a:avLst/>
          </a:prstGeom>
        </p:spPr>
      </p:pic>
      <p:sp>
        <p:nvSpPr>
          <p:cNvPr id="6" name="Rectangle 5"/>
          <p:cNvSpPr/>
          <p:nvPr/>
        </p:nvSpPr>
        <p:spPr>
          <a:xfrm>
            <a:off x="2704032" y="4640475"/>
            <a:ext cx="2127351" cy="461665"/>
          </a:xfrm>
          <a:prstGeom prst="rect">
            <a:avLst/>
          </a:prstGeom>
        </p:spPr>
        <p:txBody>
          <a:bodyPr wrap="square">
            <a:spAutoFit/>
          </a:bodyPr>
          <a:lstStyle/>
          <a:p>
            <a:r>
              <a:rPr lang="en-US" sz="2400" dirty="0" err="1" smtClean="0"/>
              <a:t>Geomapping</a:t>
            </a:r>
            <a:endParaRPr lang="en-US" sz="2400" dirty="0"/>
          </a:p>
        </p:txBody>
      </p:sp>
      <p:sp>
        <p:nvSpPr>
          <p:cNvPr id="61" name="Rectangle 60"/>
          <p:cNvSpPr/>
          <p:nvPr/>
        </p:nvSpPr>
        <p:spPr>
          <a:xfrm>
            <a:off x="11402600" y="4665874"/>
            <a:ext cx="1403441" cy="461665"/>
          </a:xfrm>
          <a:prstGeom prst="rect">
            <a:avLst/>
          </a:prstGeom>
        </p:spPr>
        <p:txBody>
          <a:bodyPr wrap="square">
            <a:spAutoFit/>
          </a:bodyPr>
          <a:lstStyle/>
          <a:p>
            <a:r>
              <a:rPr lang="en-US" sz="2400" dirty="0" smtClean="0"/>
              <a:t>Pricelist</a:t>
            </a:r>
            <a:endParaRPr lang="en-US" sz="2400" dirty="0"/>
          </a:p>
        </p:txBody>
      </p:sp>
      <p:cxnSp>
        <p:nvCxnSpPr>
          <p:cNvPr id="62" name="Straight Arrow Connector 61"/>
          <p:cNvCxnSpPr/>
          <p:nvPr/>
        </p:nvCxnSpPr>
        <p:spPr bwMode="auto">
          <a:xfrm>
            <a:off x="10046755" y="4174597"/>
            <a:ext cx="833089" cy="534986"/>
          </a:xfrm>
          <a:prstGeom prst="straightConnector1">
            <a:avLst/>
          </a:prstGeom>
          <a:ln w="38100" cap="flat" cmpd="sng" algn="ctr">
            <a:solidFill>
              <a:schemeClr val="tx1"/>
            </a:solidFill>
            <a:prstDash val="solid"/>
            <a:round/>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bwMode="auto">
          <a:xfrm flipV="1">
            <a:off x="4762578" y="4127500"/>
            <a:ext cx="1016016" cy="624417"/>
          </a:xfrm>
          <a:prstGeom prst="straightConnector1">
            <a:avLst/>
          </a:prstGeom>
          <a:ln w="38100" cap="flat" cmpd="sng" algn="ctr">
            <a:solidFill>
              <a:schemeClr val="tx1"/>
            </a:solidFill>
            <a:prstDash val="solid"/>
            <a:round/>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91694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000" kern="0" spc="-200" dirty="0" smtClean="0">
                <a:solidFill>
                  <a:srgbClr val="000000">
                    <a:lumMod val="85000"/>
                    <a:lumOff val="15000"/>
                  </a:srgbClr>
                </a:solidFill>
                <a:ea typeface="ヒラギノ角ゴ ProN W3"/>
                <a:sym typeface="Myriad Pro" charset="0"/>
              </a:rPr>
              <a:t>Inside </a:t>
            </a:r>
            <a:r>
              <a:rPr lang="en-US" sz="7000" kern="0" spc="-200" dirty="0" err="1" smtClean="0">
                <a:solidFill>
                  <a:srgbClr val="000000">
                    <a:lumMod val="85000"/>
                    <a:lumOff val="15000"/>
                  </a:srgbClr>
                </a:solidFill>
                <a:ea typeface="ヒラギノ角ゴ ProN W3"/>
                <a:sym typeface="Myriad Pro" charset="0"/>
              </a:rPr>
              <a:t>Splunk’s</a:t>
            </a:r>
            <a:r>
              <a:rPr lang="en-US" sz="7000" kern="0" spc="-200" dirty="0" smtClean="0">
                <a:solidFill>
                  <a:srgbClr val="000000">
                    <a:lumMod val="85000"/>
                    <a:lumOff val="15000"/>
                  </a:srgbClr>
                </a:solidFill>
                <a:ea typeface="ヒラギノ角ゴ ProN W3"/>
                <a:sym typeface="Myriad Pro" charset="0"/>
              </a:rPr>
              <a:t> </a:t>
            </a:r>
            <a:r>
              <a:rPr lang="en-US" sz="7000" kern="0" spc="-200" dirty="0">
                <a:solidFill>
                  <a:srgbClr val="000000">
                    <a:lumMod val="85000"/>
                    <a:lumOff val="15000"/>
                  </a:srgbClr>
                </a:solidFill>
                <a:ea typeface="ヒラギノ角ゴ ProN W3"/>
                <a:sym typeface="Myriad Pro" charset="0"/>
              </a:rPr>
              <a:t>Search Language</a:t>
            </a:r>
            <a:endParaRPr lang="en-US" dirty="0"/>
          </a:p>
        </p:txBody>
      </p:sp>
      <p:sp>
        <p:nvSpPr>
          <p:cNvPr id="3" name="Slide Number Placeholder 2"/>
          <p:cNvSpPr>
            <a:spLocks noGrp="1"/>
          </p:cNvSpPr>
          <p:nvPr>
            <p:ph type="sldNum" sz="quarter" idx="10"/>
          </p:nvPr>
        </p:nvSpPr>
        <p:spPr/>
        <p:txBody>
          <a:bodyPr/>
          <a:lstStyle/>
          <a:p>
            <a:fld id="{C21CAC35-CFB6-1E48-A14E-383DC2CFD0B2}" type="slidenum">
              <a:rPr lang="en-US" smtClean="0"/>
              <a:pPr/>
              <a:t>12</a:t>
            </a:fld>
            <a:endParaRPr lang="en-US"/>
          </a:p>
        </p:txBody>
      </p:sp>
      <p:sp>
        <p:nvSpPr>
          <p:cNvPr id="22" name="TextBox 4"/>
          <p:cNvSpPr txBox="1">
            <a:spLocks noChangeArrowheads="1"/>
          </p:cNvSpPr>
          <p:nvPr/>
        </p:nvSpPr>
        <p:spPr bwMode="auto">
          <a:xfrm>
            <a:off x="2613025" y="4619625"/>
            <a:ext cx="11044238"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ヒラギノ角ゴ ProN W3" charset="-128"/>
              </a:defRPr>
            </a:lvl1pPr>
            <a:lvl2pPr marL="37931725" indent="-37474525" eaLnBrk="0" hangingPunct="0">
              <a:defRPr sz="3200">
                <a:solidFill>
                  <a:schemeClr val="tx1"/>
                </a:solidFill>
                <a:latin typeface="Arial" pitchFamily="34" charset="0"/>
                <a:ea typeface="ヒラギノ角ゴ ProN W3" charset="-128"/>
              </a:defRPr>
            </a:lvl2pPr>
            <a:lvl3pPr eaLnBrk="0" hangingPunct="0">
              <a:defRPr sz="3200">
                <a:solidFill>
                  <a:schemeClr val="tx1"/>
                </a:solidFill>
                <a:latin typeface="Arial" pitchFamily="34" charset="0"/>
                <a:ea typeface="ヒラギノ角ゴ ProN W3" charset="-128"/>
              </a:defRPr>
            </a:lvl3pPr>
            <a:lvl4pPr eaLnBrk="0" hangingPunct="0">
              <a:defRPr sz="3200">
                <a:solidFill>
                  <a:schemeClr val="tx1"/>
                </a:solidFill>
                <a:latin typeface="Arial" pitchFamily="34" charset="0"/>
                <a:ea typeface="ヒラギノ角ゴ ProN W3" charset="-128"/>
              </a:defRPr>
            </a:lvl4pPr>
            <a:lvl5pPr eaLnBrk="0" hangingPunct="0">
              <a:defRPr sz="3200">
                <a:solidFill>
                  <a:schemeClr val="tx1"/>
                </a:solidFill>
                <a:latin typeface="Arial" pitchFamily="34" charset="0"/>
                <a:ea typeface="ヒラギノ角ゴ ProN W3" charset="-128"/>
              </a:defRPr>
            </a:lvl5pPr>
            <a:lvl6pPr marL="457200" eaLnBrk="0" fontAlgn="base" hangingPunct="0">
              <a:spcBef>
                <a:spcPct val="0"/>
              </a:spcBef>
              <a:spcAft>
                <a:spcPct val="0"/>
              </a:spcAft>
              <a:defRPr sz="3200">
                <a:solidFill>
                  <a:schemeClr val="tx1"/>
                </a:solidFill>
                <a:latin typeface="Arial" pitchFamily="34" charset="0"/>
                <a:ea typeface="ヒラギノ角ゴ ProN W3" charset="-128"/>
              </a:defRPr>
            </a:lvl6pPr>
            <a:lvl7pPr marL="914400" eaLnBrk="0" fontAlgn="base" hangingPunct="0">
              <a:spcBef>
                <a:spcPct val="0"/>
              </a:spcBef>
              <a:spcAft>
                <a:spcPct val="0"/>
              </a:spcAft>
              <a:defRPr sz="3200">
                <a:solidFill>
                  <a:schemeClr val="tx1"/>
                </a:solidFill>
                <a:latin typeface="Arial" pitchFamily="34" charset="0"/>
                <a:ea typeface="ヒラギノ角ゴ ProN W3" charset="-128"/>
              </a:defRPr>
            </a:lvl7pPr>
            <a:lvl8pPr marL="1371600" eaLnBrk="0" fontAlgn="base" hangingPunct="0">
              <a:spcBef>
                <a:spcPct val="0"/>
              </a:spcBef>
              <a:spcAft>
                <a:spcPct val="0"/>
              </a:spcAft>
              <a:defRPr sz="3200">
                <a:solidFill>
                  <a:schemeClr val="tx1"/>
                </a:solidFill>
                <a:latin typeface="Arial" pitchFamily="34" charset="0"/>
                <a:ea typeface="ヒラギノ角ゴ ProN W3" charset="-128"/>
              </a:defRPr>
            </a:lvl8pPr>
            <a:lvl9pPr marL="1828800" eaLnBrk="0" fontAlgn="base" hangingPunct="0">
              <a:spcBef>
                <a:spcPct val="0"/>
              </a:spcBef>
              <a:spcAft>
                <a:spcPct val="0"/>
              </a:spcAft>
              <a:defRPr sz="3200">
                <a:solidFill>
                  <a:schemeClr val="tx1"/>
                </a:solidFill>
                <a:latin typeface="Arial" pitchFamily="34" charset="0"/>
                <a:ea typeface="ヒラギノ角ゴ ProN W3" charset="-128"/>
              </a:defRPr>
            </a:lvl9pPr>
          </a:lstStyle>
          <a:p>
            <a:pPr defTabSz="811213" eaLnBrk="1" fontAlgn="base" hangingPunct="1">
              <a:lnSpc>
                <a:spcPts val="4000"/>
              </a:lnSpc>
              <a:spcBef>
                <a:spcPct val="0"/>
              </a:spcBef>
              <a:spcAft>
                <a:spcPct val="0"/>
              </a:spcAft>
            </a:pPr>
            <a:r>
              <a:rPr lang="en-US" sz="3600" smtClean="0">
                <a:solidFill>
                  <a:srgbClr val="000000"/>
                </a:solidFill>
                <a:latin typeface="Courier New" pitchFamily="49" charset="0"/>
                <a:cs typeface="Courier New" pitchFamily="49" charset="0"/>
              </a:rPr>
              <a:t>command1 | command2 | command3</a:t>
            </a:r>
          </a:p>
        </p:txBody>
      </p:sp>
      <p:graphicFrame>
        <p:nvGraphicFramePr>
          <p:cNvPr id="23" name="Table 22"/>
          <p:cNvGraphicFramePr>
            <a:graphicFrameLocks noGrp="1"/>
          </p:cNvGraphicFramePr>
          <p:nvPr/>
        </p:nvGraphicFramePr>
        <p:xfrm>
          <a:off x="5118100" y="2833688"/>
          <a:ext cx="2024064" cy="1402000"/>
        </p:xfrm>
        <a:graphic>
          <a:graphicData uri="http://schemas.openxmlformats.org/drawingml/2006/table">
            <a:tbl>
              <a:tblPr firstRow="1" bandRow="1"/>
              <a:tblGrid>
                <a:gridCol w="506016"/>
                <a:gridCol w="506016"/>
                <a:gridCol w="506016"/>
                <a:gridCol w="506016"/>
              </a:tblGrid>
              <a:tr h="350441">
                <a:tc>
                  <a:txBody>
                    <a:bodyPr/>
                    <a:lstStyle>
                      <a:lvl1pPr marL="0" algn="l" defTabSz="1451519" rtl="0" eaLnBrk="1" latinLnBrk="0" hangingPunct="1">
                        <a:defRPr sz="2900" b="1" kern="1200">
                          <a:solidFill>
                            <a:schemeClr val="lt1"/>
                          </a:solidFill>
                          <a:latin typeface="Myriad Pro"/>
                          <a:ea typeface="ヒラギノ角ゴ ProN W3"/>
                          <a:cs typeface="ヒラギノ角ゴ ProN W3"/>
                        </a:defRPr>
                      </a:lvl1pPr>
                      <a:lvl2pPr marL="725759" algn="l" defTabSz="1451519" rtl="0" eaLnBrk="1" latinLnBrk="0" hangingPunct="1">
                        <a:defRPr sz="2900" b="1" kern="1200">
                          <a:solidFill>
                            <a:schemeClr val="lt1"/>
                          </a:solidFill>
                          <a:latin typeface="Myriad Pro"/>
                          <a:ea typeface="ヒラギノ角ゴ ProN W3"/>
                          <a:cs typeface="ヒラギノ角ゴ ProN W3"/>
                        </a:defRPr>
                      </a:lvl2pPr>
                      <a:lvl3pPr marL="1451519" algn="l" defTabSz="1451519" rtl="0" eaLnBrk="1" latinLnBrk="0" hangingPunct="1">
                        <a:defRPr sz="2900" b="1" kern="1200">
                          <a:solidFill>
                            <a:schemeClr val="lt1"/>
                          </a:solidFill>
                          <a:latin typeface="Myriad Pro"/>
                          <a:ea typeface="ヒラギノ角ゴ ProN W3"/>
                          <a:cs typeface="ヒラギノ角ゴ ProN W3"/>
                        </a:defRPr>
                      </a:lvl3pPr>
                      <a:lvl4pPr marL="2177278" algn="l" defTabSz="1451519" rtl="0" eaLnBrk="1" latinLnBrk="0" hangingPunct="1">
                        <a:defRPr sz="2900" b="1" kern="1200">
                          <a:solidFill>
                            <a:schemeClr val="lt1"/>
                          </a:solidFill>
                          <a:latin typeface="Myriad Pro"/>
                          <a:ea typeface="ヒラギノ角ゴ ProN W3"/>
                          <a:cs typeface="ヒラギノ角ゴ ProN W3"/>
                        </a:defRPr>
                      </a:lvl4pPr>
                      <a:lvl5pPr marL="2903037" algn="l" defTabSz="1451519" rtl="0" eaLnBrk="1" latinLnBrk="0" hangingPunct="1">
                        <a:defRPr sz="2900" b="1" kern="1200">
                          <a:solidFill>
                            <a:schemeClr val="lt1"/>
                          </a:solidFill>
                          <a:latin typeface="Myriad Pro"/>
                          <a:ea typeface="ヒラギノ角ゴ ProN W3"/>
                          <a:cs typeface="ヒラギノ角ゴ ProN W3"/>
                        </a:defRPr>
                      </a:lvl5pPr>
                      <a:lvl6pPr marL="3628796" algn="l" defTabSz="1451519" rtl="0" eaLnBrk="1" latinLnBrk="0" hangingPunct="1">
                        <a:defRPr sz="2900" b="1" kern="1200">
                          <a:solidFill>
                            <a:schemeClr val="lt1"/>
                          </a:solidFill>
                          <a:latin typeface="Myriad Pro"/>
                          <a:ea typeface="ヒラギノ角ゴ ProN W3"/>
                          <a:cs typeface="ヒラギノ角ゴ ProN W3"/>
                        </a:defRPr>
                      </a:lvl6pPr>
                      <a:lvl7pPr marL="4354556" algn="l" defTabSz="1451519" rtl="0" eaLnBrk="1" latinLnBrk="0" hangingPunct="1">
                        <a:defRPr sz="2900" b="1" kern="1200">
                          <a:solidFill>
                            <a:schemeClr val="lt1"/>
                          </a:solidFill>
                          <a:latin typeface="Myriad Pro"/>
                          <a:ea typeface="ヒラギノ角ゴ ProN W3"/>
                          <a:cs typeface="ヒラギノ角ゴ ProN W3"/>
                        </a:defRPr>
                      </a:lvl7pPr>
                      <a:lvl8pPr marL="5080315" algn="l" defTabSz="1451519" rtl="0" eaLnBrk="1" latinLnBrk="0" hangingPunct="1">
                        <a:defRPr sz="2900" b="1" kern="1200">
                          <a:solidFill>
                            <a:schemeClr val="lt1"/>
                          </a:solidFill>
                          <a:latin typeface="Myriad Pro"/>
                          <a:ea typeface="ヒラギノ角ゴ ProN W3"/>
                          <a:cs typeface="ヒラギノ角ゴ ProN W3"/>
                        </a:defRPr>
                      </a:lvl8pPr>
                      <a:lvl9pPr marL="5806074" algn="l" defTabSz="1451519" rtl="0" eaLnBrk="1" latinLnBrk="0" hangingPunct="1">
                        <a:defRPr sz="2900" b="1" kern="1200">
                          <a:solidFill>
                            <a:schemeClr val="lt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0000"/>
                    </a:solidFill>
                  </a:tcPr>
                </a:tc>
                <a:tc>
                  <a:txBody>
                    <a:bodyPr/>
                    <a:lstStyle>
                      <a:lvl1pPr marL="0" algn="l" defTabSz="1451519" rtl="0" eaLnBrk="1" latinLnBrk="0" hangingPunct="1">
                        <a:defRPr sz="2900" b="1" kern="1200">
                          <a:solidFill>
                            <a:schemeClr val="lt1"/>
                          </a:solidFill>
                          <a:latin typeface="Myriad Pro"/>
                          <a:ea typeface="ヒラギノ角ゴ ProN W3"/>
                          <a:cs typeface="ヒラギノ角ゴ ProN W3"/>
                        </a:defRPr>
                      </a:lvl1pPr>
                      <a:lvl2pPr marL="725759" algn="l" defTabSz="1451519" rtl="0" eaLnBrk="1" latinLnBrk="0" hangingPunct="1">
                        <a:defRPr sz="2900" b="1" kern="1200">
                          <a:solidFill>
                            <a:schemeClr val="lt1"/>
                          </a:solidFill>
                          <a:latin typeface="Myriad Pro"/>
                          <a:ea typeface="ヒラギノ角ゴ ProN W3"/>
                          <a:cs typeface="ヒラギノ角ゴ ProN W3"/>
                        </a:defRPr>
                      </a:lvl2pPr>
                      <a:lvl3pPr marL="1451519" algn="l" defTabSz="1451519" rtl="0" eaLnBrk="1" latinLnBrk="0" hangingPunct="1">
                        <a:defRPr sz="2900" b="1" kern="1200">
                          <a:solidFill>
                            <a:schemeClr val="lt1"/>
                          </a:solidFill>
                          <a:latin typeface="Myriad Pro"/>
                          <a:ea typeface="ヒラギノ角ゴ ProN W3"/>
                          <a:cs typeface="ヒラギノ角ゴ ProN W3"/>
                        </a:defRPr>
                      </a:lvl3pPr>
                      <a:lvl4pPr marL="2177278" algn="l" defTabSz="1451519" rtl="0" eaLnBrk="1" latinLnBrk="0" hangingPunct="1">
                        <a:defRPr sz="2900" b="1" kern="1200">
                          <a:solidFill>
                            <a:schemeClr val="lt1"/>
                          </a:solidFill>
                          <a:latin typeface="Myriad Pro"/>
                          <a:ea typeface="ヒラギノ角ゴ ProN W3"/>
                          <a:cs typeface="ヒラギノ角ゴ ProN W3"/>
                        </a:defRPr>
                      </a:lvl4pPr>
                      <a:lvl5pPr marL="2903037" algn="l" defTabSz="1451519" rtl="0" eaLnBrk="1" latinLnBrk="0" hangingPunct="1">
                        <a:defRPr sz="2900" b="1" kern="1200">
                          <a:solidFill>
                            <a:schemeClr val="lt1"/>
                          </a:solidFill>
                          <a:latin typeface="Myriad Pro"/>
                          <a:ea typeface="ヒラギノ角ゴ ProN W3"/>
                          <a:cs typeface="ヒラギノ角ゴ ProN W3"/>
                        </a:defRPr>
                      </a:lvl5pPr>
                      <a:lvl6pPr marL="3628796" algn="l" defTabSz="1451519" rtl="0" eaLnBrk="1" latinLnBrk="0" hangingPunct="1">
                        <a:defRPr sz="2900" b="1" kern="1200">
                          <a:solidFill>
                            <a:schemeClr val="lt1"/>
                          </a:solidFill>
                          <a:latin typeface="Myriad Pro"/>
                          <a:ea typeface="ヒラギノ角ゴ ProN W3"/>
                          <a:cs typeface="ヒラギノ角ゴ ProN W3"/>
                        </a:defRPr>
                      </a:lvl6pPr>
                      <a:lvl7pPr marL="4354556" algn="l" defTabSz="1451519" rtl="0" eaLnBrk="1" latinLnBrk="0" hangingPunct="1">
                        <a:defRPr sz="2900" b="1" kern="1200">
                          <a:solidFill>
                            <a:schemeClr val="lt1"/>
                          </a:solidFill>
                          <a:latin typeface="Myriad Pro"/>
                          <a:ea typeface="ヒラギノ角ゴ ProN W3"/>
                          <a:cs typeface="ヒラギノ角ゴ ProN W3"/>
                        </a:defRPr>
                      </a:lvl7pPr>
                      <a:lvl8pPr marL="5080315" algn="l" defTabSz="1451519" rtl="0" eaLnBrk="1" latinLnBrk="0" hangingPunct="1">
                        <a:defRPr sz="2900" b="1" kern="1200">
                          <a:solidFill>
                            <a:schemeClr val="lt1"/>
                          </a:solidFill>
                          <a:latin typeface="Myriad Pro"/>
                          <a:ea typeface="ヒラギノ角ゴ ProN W3"/>
                          <a:cs typeface="ヒラギノ角ゴ ProN W3"/>
                        </a:defRPr>
                      </a:lvl8pPr>
                      <a:lvl9pPr marL="5806074" algn="l" defTabSz="1451519" rtl="0" eaLnBrk="1" latinLnBrk="0" hangingPunct="1">
                        <a:defRPr sz="2900" b="1" kern="1200">
                          <a:solidFill>
                            <a:schemeClr val="lt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0000"/>
                    </a:solidFill>
                  </a:tcPr>
                </a:tc>
                <a:tc>
                  <a:txBody>
                    <a:bodyPr/>
                    <a:lstStyle>
                      <a:lvl1pPr marL="0" algn="l" defTabSz="1451519" rtl="0" eaLnBrk="1" latinLnBrk="0" hangingPunct="1">
                        <a:defRPr sz="2900" b="1" kern="1200">
                          <a:solidFill>
                            <a:schemeClr val="lt1"/>
                          </a:solidFill>
                          <a:latin typeface="Myriad Pro"/>
                          <a:ea typeface="ヒラギノ角ゴ ProN W3"/>
                          <a:cs typeface="ヒラギノ角ゴ ProN W3"/>
                        </a:defRPr>
                      </a:lvl1pPr>
                      <a:lvl2pPr marL="725759" algn="l" defTabSz="1451519" rtl="0" eaLnBrk="1" latinLnBrk="0" hangingPunct="1">
                        <a:defRPr sz="2900" b="1" kern="1200">
                          <a:solidFill>
                            <a:schemeClr val="lt1"/>
                          </a:solidFill>
                          <a:latin typeface="Myriad Pro"/>
                          <a:ea typeface="ヒラギノ角ゴ ProN W3"/>
                          <a:cs typeface="ヒラギノ角ゴ ProN W3"/>
                        </a:defRPr>
                      </a:lvl2pPr>
                      <a:lvl3pPr marL="1451519" algn="l" defTabSz="1451519" rtl="0" eaLnBrk="1" latinLnBrk="0" hangingPunct="1">
                        <a:defRPr sz="2900" b="1" kern="1200">
                          <a:solidFill>
                            <a:schemeClr val="lt1"/>
                          </a:solidFill>
                          <a:latin typeface="Myriad Pro"/>
                          <a:ea typeface="ヒラギノ角ゴ ProN W3"/>
                          <a:cs typeface="ヒラギノ角ゴ ProN W3"/>
                        </a:defRPr>
                      </a:lvl3pPr>
                      <a:lvl4pPr marL="2177278" algn="l" defTabSz="1451519" rtl="0" eaLnBrk="1" latinLnBrk="0" hangingPunct="1">
                        <a:defRPr sz="2900" b="1" kern="1200">
                          <a:solidFill>
                            <a:schemeClr val="lt1"/>
                          </a:solidFill>
                          <a:latin typeface="Myriad Pro"/>
                          <a:ea typeface="ヒラギノ角ゴ ProN W3"/>
                          <a:cs typeface="ヒラギノ角ゴ ProN W3"/>
                        </a:defRPr>
                      </a:lvl4pPr>
                      <a:lvl5pPr marL="2903037" algn="l" defTabSz="1451519" rtl="0" eaLnBrk="1" latinLnBrk="0" hangingPunct="1">
                        <a:defRPr sz="2900" b="1" kern="1200">
                          <a:solidFill>
                            <a:schemeClr val="lt1"/>
                          </a:solidFill>
                          <a:latin typeface="Myriad Pro"/>
                          <a:ea typeface="ヒラギノ角ゴ ProN W3"/>
                          <a:cs typeface="ヒラギノ角ゴ ProN W3"/>
                        </a:defRPr>
                      </a:lvl5pPr>
                      <a:lvl6pPr marL="3628796" algn="l" defTabSz="1451519" rtl="0" eaLnBrk="1" latinLnBrk="0" hangingPunct="1">
                        <a:defRPr sz="2900" b="1" kern="1200">
                          <a:solidFill>
                            <a:schemeClr val="lt1"/>
                          </a:solidFill>
                          <a:latin typeface="Myriad Pro"/>
                          <a:ea typeface="ヒラギノ角ゴ ProN W3"/>
                          <a:cs typeface="ヒラギノ角ゴ ProN W3"/>
                        </a:defRPr>
                      </a:lvl6pPr>
                      <a:lvl7pPr marL="4354556" algn="l" defTabSz="1451519" rtl="0" eaLnBrk="1" latinLnBrk="0" hangingPunct="1">
                        <a:defRPr sz="2900" b="1" kern="1200">
                          <a:solidFill>
                            <a:schemeClr val="lt1"/>
                          </a:solidFill>
                          <a:latin typeface="Myriad Pro"/>
                          <a:ea typeface="ヒラギノ角ゴ ProN W3"/>
                          <a:cs typeface="ヒラギノ角ゴ ProN W3"/>
                        </a:defRPr>
                      </a:lvl7pPr>
                      <a:lvl8pPr marL="5080315" algn="l" defTabSz="1451519" rtl="0" eaLnBrk="1" latinLnBrk="0" hangingPunct="1">
                        <a:defRPr sz="2900" b="1" kern="1200">
                          <a:solidFill>
                            <a:schemeClr val="lt1"/>
                          </a:solidFill>
                          <a:latin typeface="Myriad Pro"/>
                          <a:ea typeface="ヒラギノ角ゴ ProN W3"/>
                          <a:cs typeface="ヒラギノ角ゴ ProN W3"/>
                        </a:defRPr>
                      </a:lvl8pPr>
                      <a:lvl9pPr marL="5806074" algn="l" defTabSz="1451519" rtl="0" eaLnBrk="1" latinLnBrk="0" hangingPunct="1">
                        <a:defRPr sz="2900" b="1" kern="1200">
                          <a:solidFill>
                            <a:schemeClr val="lt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0000"/>
                    </a:solidFill>
                  </a:tcPr>
                </a:tc>
                <a:tc>
                  <a:txBody>
                    <a:bodyPr/>
                    <a:lstStyle>
                      <a:lvl1pPr marL="0" algn="l" defTabSz="1451519" rtl="0" eaLnBrk="1" latinLnBrk="0" hangingPunct="1">
                        <a:defRPr sz="2900" b="1" kern="1200">
                          <a:solidFill>
                            <a:schemeClr val="lt1"/>
                          </a:solidFill>
                          <a:latin typeface="Myriad Pro"/>
                          <a:ea typeface="ヒラギノ角ゴ ProN W3"/>
                          <a:cs typeface="ヒラギノ角ゴ ProN W3"/>
                        </a:defRPr>
                      </a:lvl1pPr>
                      <a:lvl2pPr marL="725759" algn="l" defTabSz="1451519" rtl="0" eaLnBrk="1" latinLnBrk="0" hangingPunct="1">
                        <a:defRPr sz="2900" b="1" kern="1200">
                          <a:solidFill>
                            <a:schemeClr val="lt1"/>
                          </a:solidFill>
                          <a:latin typeface="Myriad Pro"/>
                          <a:ea typeface="ヒラギノ角ゴ ProN W3"/>
                          <a:cs typeface="ヒラギノ角ゴ ProN W3"/>
                        </a:defRPr>
                      </a:lvl2pPr>
                      <a:lvl3pPr marL="1451519" algn="l" defTabSz="1451519" rtl="0" eaLnBrk="1" latinLnBrk="0" hangingPunct="1">
                        <a:defRPr sz="2900" b="1" kern="1200">
                          <a:solidFill>
                            <a:schemeClr val="lt1"/>
                          </a:solidFill>
                          <a:latin typeface="Myriad Pro"/>
                          <a:ea typeface="ヒラギノ角ゴ ProN W3"/>
                          <a:cs typeface="ヒラギノ角ゴ ProN W3"/>
                        </a:defRPr>
                      </a:lvl3pPr>
                      <a:lvl4pPr marL="2177278" algn="l" defTabSz="1451519" rtl="0" eaLnBrk="1" latinLnBrk="0" hangingPunct="1">
                        <a:defRPr sz="2900" b="1" kern="1200">
                          <a:solidFill>
                            <a:schemeClr val="lt1"/>
                          </a:solidFill>
                          <a:latin typeface="Myriad Pro"/>
                          <a:ea typeface="ヒラギノ角ゴ ProN W3"/>
                          <a:cs typeface="ヒラギノ角ゴ ProN W3"/>
                        </a:defRPr>
                      </a:lvl4pPr>
                      <a:lvl5pPr marL="2903037" algn="l" defTabSz="1451519" rtl="0" eaLnBrk="1" latinLnBrk="0" hangingPunct="1">
                        <a:defRPr sz="2900" b="1" kern="1200">
                          <a:solidFill>
                            <a:schemeClr val="lt1"/>
                          </a:solidFill>
                          <a:latin typeface="Myriad Pro"/>
                          <a:ea typeface="ヒラギノ角ゴ ProN W3"/>
                          <a:cs typeface="ヒラギノ角ゴ ProN W3"/>
                        </a:defRPr>
                      </a:lvl5pPr>
                      <a:lvl6pPr marL="3628796" algn="l" defTabSz="1451519" rtl="0" eaLnBrk="1" latinLnBrk="0" hangingPunct="1">
                        <a:defRPr sz="2900" b="1" kern="1200">
                          <a:solidFill>
                            <a:schemeClr val="lt1"/>
                          </a:solidFill>
                          <a:latin typeface="Myriad Pro"/>
                          <a:ea typeface="ヒラギノ角ゴ ProN W3"/>
                          <a:cs typeface="ヒラギノ角ゴ ProN W3"/>
                        </a:defRPr>
                      </a:lvl6pPr>
                      <a:lvl7pPr marL="4354556" algn="l" defTabSz="1451519" rtl="0" eaLnBrk="1" latinLnBrk="0" hangingPunct="1">
                        <a:defRPr sz="2900" b="1" kern="1200">
                          <a:solidFill>
                            <a:schemeClr val="lt1"/>
                          </a:solidFill>
                          <a:latin typeface="Myriad Pro"/>
                          <a:ea typeface="ヒラギノ角ゴ ProN W3"/>
                          <a:cs typeface="ヒラギノ角ゴ ProN W3"/>
                        </a:defRPr>
                      </a:lvl7pPr>
                      <a:lvl8pPr marL="5080315" algn="l" defTabSz="1451519" rtl="0" eaLnBrk="1" latinLnBrk="0" hangingPunct="1">
                        <a:defRPr sz="2900" b="1" kern="1200">
                          <a:solidFill>
                            <a:schemeClr val="lt1"/>
                          </a:solidFill>
                          <a:latin typeface="Myriad Pro"/>
                          <a:ea typeface="ヒラギノ角ゴ ProN W3"/>
                          <a:cs typeface="ヒラギノ角ゴ ProN W3"/>
                        </a:defRPr>
                      </a:lvl8pPr>
                      <a:lvl9pPr marL="5806074" algn="l" defTabSz="1451519" rtl="0" eaLnBrk="1" latinLnBrk="0" hangingPunct="1">
                        <a:defRPr sz="2900" b="1" kern="1200">
                          <a:solidFill>
                            <a:schemeClr val="lt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0000"/>
                    </a:solidFill>
                  </a:tcPr>
                </a:tc>
              </a:tr>
              <a:tr h="350441">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a:p>
                  </a:txBody>
                  <a:tcPr marL="91462" marR="91462" marT="45710" marB="4571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r>
              <a:tr h="350441">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a:p>
                  </a:txBody>
                  <a:tcPr marL="91462" marR="91462"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a:p>
                  </a:txBody>
                  <a:tcPr marL="91462" marR="91462"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r>
              <a:tr h="350441">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r>
            </a:tbl>
          </a:graphicData>
        </a:graphic>
      </p:graphicFrame>
      <p:graphicFrame>
        <p:nvGraphicFramePr>
          <p:cNvPr id="24" name="Table 23"/>
          <p:cNvGraphicFramePr>
            <a:graphicFrameLocks noGrp="1"/>
          </p:cNvGraphicFramePr>
          <p:nvPr/>
        </p:nvGraphicFramePr>
        <p:xfrm>
          <a:off x="8983663" y="2833688"/>
          <a:ext cx="2024064" cy="1402000"/>
        </p:xfrm>
        <a:graphic>
          <a:graphicData uri="http://schemas.openxmlformats.org/drawingml/2006/table">
            <a:tbl>
              <a:tblPr firstRow="1" bandRow="1"/>
              <a:tblGrid>
                <a:gridCol w="506016"/>
                <a:gridCol w="506016"/>
                <a:gridCol w="506016"/>
                <a:gridCol w="506016"/>
              </a:tblGrid>
              <a:tr h="350441">
                <a:tc>
                  <a:txBody>
                    <a:bodyPr/>
                    <a:lstStyle>
                      <a:lvl1pPr marL="0" algn="l" defTabSz="1451519" rtl="0" eaLnBrk="1" latinLnBrk="0" hangingPunct="1">
                        <a:defRPr sz="2900" b="1" kern="1200">
                          <a:solidFill>
                            <a:schemeClr val="lt1"/>
                          </a:solidFill>
                          <a:latin typeface="Myriad Pro"/>
                          <a:ea typeface="ヒラギノ角ゴ ProN W3"/>
                          <a:cs typeface="ヒラギノ角ゴ ProN W3"/>
                        </a:defRPr>
                      </a:lvl1pPr>
                      <a:lvl2pPr marL="725759" algn="l" defTabSz="1451519" rtl="0" eaLnBrk="1" latinLnBrk="0" hangingPunct="1">
                        <a:defRPr sz="2900" b="1" kern="1200">
                          <a:solidFill>
                            <a:schemeClr val="lt1"/>
                          </a:solidFill>
                          <a:latin typeface="Myriad Pro"/>
                          <a:ea typeface="ヒラギノ角ゴ ProN W3"/>
                          <a:cs typeface="ヒラギノ角ゴ ProN W3"/>
                        </a:defRPr>
                      </a:lvl2pPr>
                      <a:lvl3pPr marL="1451519" algn="l" defTabSz="1451519" rtl="0" eaLnBrk="1" latinLnBrk="0" hangingPunct="1">
                        <a:defRPr sz="2900" b="1" kern="1200">
                          <a:solidFill>
                            <a:schemeClr val="lt1"/>
                          </a:solidFill>
                          <a:latin typeface="Myriad Pro"/>
                          <a:ea typeface="ヒラギノ角ゴ ProN W3"/>
                          <a:cs typeface="ヒラギノ角ゴ ProN W3"/>
                        </a:defRPr>
                      </a:lvl3pPr>
                      <a:lvl4pPr marL="2177278" algn="l" defTabSz="1451519" rtl="0" eaLnBrk="1" latinLnBrk="0" hangingPunct="1">
                        <a:defRPr sz="2900" b="1" kern="1200">
                          <a:solidFill>
                            <a:schemeClr val="lt1"/>
                          </a:solidFill>
                          <a:latin typeface="Myriad Pro"/>
                          <a:ea typeface="ヒラギノ角ゴ ProN W3"/>
                          <a:cs typeface="ヒラギノ角ゴ ProN W3"/>
                        </a:defRPr>
                      </a:lvl4pPr>
                      <a:lvl5pPr marL="2903037" algn="l" defTabSz="1451519" rtl="0" eaLnBrk="1" latinLnBrk="0" hangingPunct="1">
                        <a:defRPr sz="2900" b="1" kern="1200">
                          <a:solidFill>
                            <a:schemeClr val="lt1"/>
                          </a:solidFill>
                          <a:latin typeface="Myriad Pro"/>
                          <a:ea typeface="ヒラギノ角ゴ ProN W3"/>
                          <a:cs typeface="ヒラギノ角ゴ ProN W3"/>
                        </a:defRPr>
                      </a:lvl5pPr>
                      <a:lvl6pPr marL="3628796" algn="l" defTabSz="1451519" rtl="0" eaLnBrk="1" latinLnBrk="0" hangingPunct="1">
                        <a:defRPr sz="2900" b="1" kern="1200">
                          <a:solidFill>
                            <a:schemeClr val="lt1"/>
                          </a:solidFill>
                          <a:latin typeface="Myriad Pro"/>
                          <a:ea typeface="ヒラギノ角ゴ ProN W3"/>
                          <a:cs typeface="ヒラギノ角ゴ ProN W3"/>
                        </a:defRPr>
                      </a:lvl6pPr>
                      <a:lvl7pPr marL="4354556" algn="l" defTabSz="1451519" rtl="0" eaLnBrk="1" latinLnBrk="0" hangingPunct="1">
                        <a:defRPr sz="2900" b="1" kern="1200">
                          <a:solidFill>
                            <a:schemeClr val="lt1"/>
                          </a:solidFill>
                          <a:latin typeface="Myriad Pro"/>
                          <a:ea typeface="ヒラギノ角ゴ ProN W3"/>
                          <a:cs typeface="ヒラギノ角ゴ ProN W3"/>
                        </a:defRPr>
                      </a:lvl7pPr>
                      <a:lvl8pPr marL="5080315" algn="l" defTabSz="1451519" rtl="0" eaLnBrk="1" latinLnBrk="0" hangingPunct="1">
                        <a:defRPr sz="2900" b="1" kern="1200">
                          <a:solidFill>
                            <a:schemeClr val="lt1"/>
                          </a:solidFill>
                          <a:latin typeface="Myriad Pro"/>
                          <a:ea typeface="ヒラギノ角ゴ ProN W3"/>
                          <a:cs typeface="ヒラギノ角ゴ ProN W3"/>
                        </a:defRPr>
                      </a:lvl8pPr>
                      <a:lvl9pPr marL="5806074" algn="l" defTabSz="1451519" rtl="0" eaLnBrk="1" latinLnBrk="0" hangingPunct="1">
                        <a:defRPr sz="2900" b="1" kern="1200">
                          <a:solidFill>
                            <a:schemeClr val="lt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0000"/>
                    </a:solidFill>
                  </a:tcPr>
                </a:tc>
                <a:tc>
                  <a:txBody>
                    <a:bodyPr/>
                    <a:lstStyle>
                      <a:lvl1pPr marL="0" algn="l" defTabSz="1451519" rtl="0" eaLnBrk="1" latinLnBrk="0" hangingPunct="1">
                        <a:defRPr sz="2900" b="1" kern="1200">
                          <a:solidFill>
                            <a:schemeClr val="lt1"/>
                          </a:solidFill>
                          <a:latin typeface="Myriad Pro"/>
                          <a:ea typeface="ヒラギノ角ゴ ProN W3"/>
                          <a:cs typeface="ヒラギノ角ゴ ProN W3"/>
                        </a:defRPr>
                      </a:lvl1pPr>
                      <a:lvl2pPr marL="725759" algn="l" defTabSz="1451519" rtl="0" eaLnBrk="1" latinLnBrk="0" hangingPunct="1">
                        <a:defRPr sz="2900" b="1" kern="1200">
                          <a:solidFill>
                            <a:schemeClr val="lt1"/>
                          </a:solidFill>
                          <a:latin typeface="Myriad Pro"/>
                          <a:ea typeface="ヒラギノ角ゴ ProN W3"/>
                          <a:cs typeface="ヒラギノ角ゴ ProN W3"/>
                        </a:defRPr>
                      </a:lvl2pPr>
                      <a:lvl3pPr marL="1451519" algn="l" defTabSz="1451519" rtl="0" eaLnBrk="1" latinLnBrk="0" hangingPunct="1">
                        <a:defRPr sz="2900" b="1" kern="1200">
                          <a:solidFill>
                            <a:schemeClr val="lt1"/>
                          </a:solidFill>
                          <a:latin typeface="Myriad Pro"/>
                          <a:ea typeface="ヒラギノ角ゴ ProN W3"/>
                          <a:cs typeface="ヒラギノ角ゴ ProN W3"/>
                        </a:defRPr>
                      </a:lvl3pPr>
                      <a:lvl4pPr marL="2177278" algn="l" defTabSz="1451519" rtl="0" eaLnBrk="1" latinLnBrk="0" hangingPunct="1">
                        <a:defRPr sz="2900" b="1" kern="1200">
                          <a:solidFill>
                            <a:schemeClr val="lt1"/>
                          </a:solidFill>
                          <a:latin typeface="Myriad Pro"/>
                          <a:ea typeface="ヒラギノ角ゴ ProN W3"/>
                          <a:cs typeface="ヒラギノ角ゴ ProN W3"/>
                        </a:defRPr>
                      </a:lvl4pPr>
                      <a:lvl5pPr marL="2903037" algn="l" defTabSz="1451519" rtl="0" eaLnBrk="1" latinLnBrk="0" hangingPunct="1">
                        <a:defRPr sz="2900" b="1" kern="1200">
                          <a:solidFill>
                            <a:schemeClr val="lt1"/>
                          </a:solidFill>
                          <a:latin typeface="Myriad Pro"/>
                          <a:ea typeface="ヒラギノ角ゴ ProN W3"/>
                          <a:cs typeface="ヒラギノ角ゴ ProN W3"/>
                        </a:defRPr>
                      </a:lvl5pPr>
                      <a:lvl6pPr marL="3628796" algn="l" defTabSz="1451519" rtl="0" eaLnBrk="1" latinLnBrk="0" hangingPunct="1">
                        <a:defRPr sz="2900" b="1" kern="1200">
                          <a:solidFill>
                            <a:schemeClr val="lt1"/>
                          </a:solidFill>
                          <a:latin typeface="Myriad Pro"/>
                          <a:ea typeface="ヒラギノ角ゴ ProN W3"/>
                          <a:cs typeface="ヒラギノ角ゴ ProN W3"/>
                        </a:defRPr>
                      </a:lvl6pPr>
                      <a:lvl7pPr marL="4354556" algn="l" defTabSz="1451519" rtl="0" eaLnBrk="1" latinLnBrk="0" hangingPunct="1">
                        <a:defRPr sz="2900" b="1" kern="1200">
                          <a:solidFill>
                            <a:schemeClr val="lt1"/>
                          </a:solidFill>
                          <a:latin typeface="Myriad Pro"/>
                          <a:ea typeface="ヒラギノ角ゴ ProN W3"/>
                          <a:cs typeface="ヒラギノ角ゴ ProN W3"/>
                        </a:defRPr>
                      </a:lvl7pPr>
                      <a:lvl8pPr marL="5080315" algn="l" defTabSz="1451519" rtl="0" eaLnBrk="1" latinLnBrk="0" hangingPunct="1">
                        <a:defRPr sz="2900" b="1" kern="1200">
                          <a:solidFill>
                            <a:schemeClr val="lt1"/>
                          </a:solidFill>
                          <a:latin typeface="Myriad Pro"/>
                          <a:ea typeface="ヒラギノ角ゴ ProN W3"/>
                          <a:cs typeface="ヒラギノ角ゴ ProN W3"/>
                        </a:defRPr>
                      </a:lvl8pPr>
                      <a:lvl9pPr marL="5806074" algn="l" defTabSz="1451519" rtl="0" eaLnBrk="1" latinLnBrk="0" hangingPunct="1">
                        <a:defRPr sz="2900" b="1" kern="1200">
                          <a:solidFill>
                            <a:schemeClr val="lt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0000"/>
                    </a:solidFill>
                  </a:tcPr>
                </a:tc>
                <a:tc>
                  <a:txBody>
                    <a:bodyPr/>
                    <a:lstStyle>
                      <a:lvl1pPr marL="0" algn="l" defTabSz="1451519" rtl="0" eaLnBrk="1" latinLnBrk="0" hangingPunct="1">
                        <a:defRPr sz="2900" b="1" kern="1200">
                          <a:solidFill>
                            <a:schemeClr val="lt1"/>
                          </a:solidFill>
                          <a:latin typeface="Myriad Pro"/>
                          <a:ea typeface="ヒラギノ角ゴ ProN W3"/>
                          <a:cs typeface="ヒラギノ角ゴ ProN W3"/>
                        </a:defRPr>
                      </a:lvl1pPr>
                      <a:lvl2pPr marL="725759" algn="l" defTabSz="1451519" rtl="0" eaLnBrk="1" latinLnBrk="0" hangingPunct="1">
                        <a:defRPr sz="2900" b="1" kern="1200">
                          <a:solidFill>
                            <a:schemeClr val="lt1"/>
                          </a:solidFill>
                          <a:latin typeface="Myriad Pro"/>
                          <a:ea typeface="ヒラギノ角ゴ ProN W3"/>
                          <a:cs typeface="ヒラギノ角ゴ ProN W3"/>
                        </a:defRPr>
                      </a:lvl2pPr>
                      <a:lvl3pPr marL="1451519" algn="l" defTabSz="1451519" rtl="0" eaLnBrk="1" latinLnBrk="0" hangingPunct="1">
                        <a:defRPr sz="2900" b="1" kern="1200">
                          <a:solidFill>
                            <a:schemeClr val="lt1"/>
                          </a:solidFill>
                          <a:latin typeface="Myriad Pro"/>
                          <a:ea typeface="ヒラギノ角ゴ ProN W3"/>
                          <a:cs typeface="ヒラギノ角ゴ ProN W3"/>
                        </a:defRPr>
                      </a:lvl3pPr>
                      <a:lvl4pPr marL="2177278" algn="l" defTabSz="1451519" rtl="0" eaLnBrk="1" latinLnBrk="0" hangingPunct="1">
                        <a:defRPr sz="2900" b="1" kern="1200">
                          <a:solidFill>
                            <a:schemeClr val="lt1"/>
                          </a:solidFill>
                          <a:latin typeface="Myriad Pro"/>
                          <a:ea typeface="ヒラギノ角ゴ ProN W3"/>
                          <a:cs typeface="ヒラギノ角ゴ ProN W3"/>
                        </a:defRPr>
                      </a:lvl4pPr>
                      <a:lvl5pPr marL="2903037" algn="l" defTabSz="1451519" rtl="0" eaLnBrk="1" latinLnBrk="0" hangingPunct="1">
                        <a:defRPr sz="2900" b="1" kern="1200">
                          <a:solidFill>
                            <a:schemeClr val="lt1"/>
                          </a:solidFill>
                          <a:latin typeface="Myriad Pro"/>
                          <a:ea typeface="ヒラギノ角ゴ ProN W3"/>
                          <a:cs typeface="ヒラギノ角ゴ ProN W3"/>
                        </a:defRPr>
                      </a:lvl5pPr>
                      <a:lvl6pPr marL="3628796" algn="l" defTabSz="1451519" rtl="0" eaLnBrk="1" latinLnBrk="0" hangingPunct="1">
                        <a:defRPr sz="2900" b="1" kern="1200">
                          <a:solidFill>
                            <a:schemeClr val="lt1"/>
                          </a:solidFill>
                          <a:latin typeface="Myriad Pro"/>
                          <a:ea typeface="ヒラギノ角ゴ ProN W3"/>
                          <a:cs typeface="ヒラギノ角ゴ ProN W3"/>
                        </a:defRPr>
                      </a:lvl6pPr>
                      <a:lvl7pPr marL="4354556" algn="l" defTabSz="1451519" rtl="0" eaLnBrk="1" latinLnBrk="0" hangingPunct="1">
                        <a:defRPr sz="2900" b="1" kern="1200">
                          <a:solidFill>
                            <a:schemeClr val="lt1"/>
                          </a:solidFill>
                          <a:latin typeface="Myriad Pro"/>
                          <a:ea typeface="ヒラギノ角ゴ ProN W3"/>
                          <a:cs typeface="ヒラギノ角ゴ ProN W3"/>
                        </a:defRPr>
                      </a:lvl7pPr>
                      <a:lvl8pPr marL="5080315" algn="l" defTabSz="1451519" rtl="0" eaLnBrk="1" latinLnBrk="0" hangingPunct="1">
                        <a:defRPr sz="2900" b="1" kern="1200">
                          <a:solidFill>
                            <a:schemeClr val="lt1"/>
                          </a:solidFill>
                          <a:latin typeface="Myriad Pro"/>
                          <a:ea typeface="ヒラギノ角ゴ ProN W3"/>
                          <a:cs typeface="ヒラギノ角ゴ ProN W3"/>
                        </a:defRPr>
                      </a:lvl8pPr>
                      <a:lvl9pPr marL="5806074" algn="l" defTabSz="1451519" rtl="0" eaLnBrk="1" latinLnBrk="0" hangingPunct="1">
                        <a:defRPr sz="2900" b="1" kern="1200">
                          <a:solidFill>
                            <a:schemeClr val="lt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0000"/>
                    </a:solidFill>
                  </a:tcPr>
                </a:tc>
                <a:tc>
                  <a:txBody>
                    <a:bodyPr/>
                    <a:lstStyle>
                      <a:lvl1pPr marL="0" algn="l" defTabSz="1451519" rtl="0" eaLnBrk="1" latinLnBrk="0" hangingPunct="1">
                        <a:defRPr sz="2900" b="1" kern="1200">
                          <a:solidFill>
                            <a:schemeClr val="lt1"/>
                          </a:solidFill>
                          <a:latin typeface="Myriad Pro"/>
                          <a:ea typeface="ヒラギノ角ゴ ProN W3"/>
                          <a:cs typeface="ヒラギノ角ゴ ProN W3"/>
                        </a:defRPr>
                      </a:lvl1pPr>
                      <a:lvl2pPr marL="725759" algn="l" defTabSz="1451519" rtl="0" eaLnBrk="1" latinLnBrk="0" hangingPunct="1">
                        <a:defRPr sz="2900" b="1" kern="1200">
                          <a:solidFill>
                            <a:schemeClr val="lt1"/>
                          </a:solidFill>
                          <a:latin typeface="Myriad Pro"/>
                          <a:ea typeface="ヒラギノ角ゴ ProN W3"/>
                          <a:cs typeface="ヒラギノ角ゴ ProN W3"/>
                        </a:defRPr>
                      </a:lvl2pPr>
                      <a:lvl3pPr marL="1451519" algn="l" defTabSz="1451519" rtl="0" eaLnBrk="1" latinLnBrk="0" hangingPunct="1">
                        <a:defRPr sz="2900" b="1" kern="1200">
                          <a:solidFill>
                            <a:schemeClr val="lt1"/>
                          </a:solidFill>
                          <a:latin typeface="Myriad Pro"/>
                          <a:ea typeface="ヒラギノ角ゴ ProN W3"/>
                          <a:cs typeface="ヒラギノ角ゴ ProN W3"/>
                        </a:defRPr>
                      </a:lvl3pPr>
                      <a:lvl4pPr marL="2177278" algn="l" defTabSz="1451519" rtl="0" eaLnBrk="1" latinLnBrk="0" hangingPunct="1">
                        <a:defRPr sz="2900" b="1" kern="1200">
                          <a:solidFill>
                            <a:schemeClr val="lt1"/>
                          </a:solidFill>
                          <a:latin typeface="Myriad Pro"/>
                          <a:ea typeface="ヒラギノ角ゴ ProN W3"/>
                          <a:cs typeface="ヒラギノ角ゴ ProN W3"/>
                        </a:defRPr>
                      </a:lvl4pPr>
                      <a:lvl5pPr marL="2903037" algn="l" defTabSz="1451519" rtl="0" eaLnBrk="1" latinLnBrk="0" hangingPunct="1">
                        <a:defRPr sz="2900" b="1" kern="1200">
                          <a:solidFill>
                            <a:schemeClr val="lt1"/>
                          </a:solidFill>
                          <a:latin typeface="Myriad Pro"/>
                          <a:ea typeface="ヒラギノ角ゴ ProN W3"/>
                          <a:cs typeface="ヒラギノ角ゴ ProN W3"/>
                        </a:defRPr>
                      </a:lvl5pPr>
                      <a:lvl6pPr marL="3628796" algn="l" defTabSz="1451519" rtl="0" eaLnBrk="1" latinLnBrk="0" hangingPunct="1">
                        <a:defRPr sz="2900" b="1" kern="1200">
                          <a:solidFill>
                            <a:schemeClr val="lt1"/>
                          </a:solidFill>
                          <a:latin typeface="Myriad Pro"/>
                          <a:ea typeface="ヒラギノ角ゴ ProN W3"/>
                          <a:cs typeface="ヒラギノ角ゴ ProN W3"/>
                        </a:defRPr>
                      </a:lvl6pPr>
                      <a:lvl7pPr marL="4354556" algn="l" defTabSz="1451519" rtl="0" eaLnBrk="1" latinLnBrk="0" hangingPunct="1">
                        <a:defRPr sz="2900" b="1" kern="1200">
                          <a:solidFill>
                            <a:schemeClr val="lt1"/>
                          </a:solidFill>
                          <a:latin typeface="Myriad Pro"/>
                          <a:ea typeface="ヒラギノ角ゴ ProN W3"/>
                          <a:cs typeface="ヒラギノ角ゴ ProN W3"/>
                        </a:defRPr>
                      </a:lvl7pPr>
                      <a:lvl8pPr marL="5080315" algn="l" defTabSz="1451519" rtl="0" eaLnBrk="1" latinLnBrk="0" hangingPunct="1">
                        <a:defRPr sz="2900" b="1" kern="1200">
                          <a:solidFill>
                            <a:schemeClr val="lt1"/>
                          </a:solidFill>
                          <a:latin typeface="Myriad Pro"/>
                          <a:ea typeface="ヒラギノ角ゴ ProN W3"/>
                          <a:cs typeface="ヒラギノ角ゴ ProN W3"/>
                        </a:defRPr>
                      </a:lvl8pPr>
                      <a:lvl9pPr marL="5806074" algn="l" defTabSz="1451519" rtl="0" eaLnBrk="1" latinLnBrk="0" hangingPunct="1">
                        <a:defRPr sz="2900" b="1" kern="1200">
                          <a:solidFill>
                            <a:schemeClr val="lt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0000"/>
                    </a:solidFill>
                  </a:tcPr>
                </a:tc>
              </a:tr>
              <a:tr h="350441">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a:p>
                  </a:txBody>
                  <a:tcPr marL="91462" marR="91462" marT="45710" marB="4571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r>
              <a:tr h="350441">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a:p>
                  </a:txBody>
                  <a:tcPr marL="91462" marR="91462"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a:p>
                  </a:txBody>
                  <a:tcPr marL="91462" marR="91462"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r>
              <a:tr h="350441">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r>
            </a:tbl>
          </a:graphicData>
        </a:graphic>
      </p:graphicFrame>
      <p:sp>
        <p:nvSpPr>
          <p:cNvPr id="25" name="Rounded Rectangle 24"/>
          <p:cNvSpPr/>
          <p:nvPr/>
        </p:nvSpPr>
        <p:spPr bwMode="auto">
          <a:xfrm>
            <a:off x="2852738" y="6073775"/>
            <a:ext cx="2871787" cy="1436688"/>
          </a:xfrm>
          <a:prstGeom prst="roundRect">
            <a:avLst/>
          </a:prstGeom>
          <a:solidFill>
            <a:srgbClr val="8FB568"/>
          </a:solidFill>
          <a:ln w="25400" cap="flat" cmpd="sng" algn="ctr">
            <a:noFill/>
            <a:prstDash val="solid"/>
            <a:round/>
            <a:headEnd type="none" w="med" len="med"/>
            <a:tailEnd type="none" w="med" len="med"/>
          </a:ln>
          <a:effectLst/>
        </p:spPr>
        <p:txBody>
          <a:bodyPr anchor="ctr" anchorCtr="1"/>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Calibri"/>
                <a:cs typeface="Calibri"/>
                <a:sym typeface="Myriad Pro" pitchFamily="-110" charset="0"/>
              </a:rPr>
              <a:t>Filter</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Calibri"/>
                <a:cs typeface="Calibri"/>
                <a:sym typeface="Myriad Pro" pitchFamily="-110" charset="0"/>
              </a:rPr>
              <a:t>Transform</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Calibri"/>
                <a:cs typeface="Calibri"/>
                <a:sym typeface="Myriad Pro" pitchFamily="-110" charset="0"/>
              </a:rPr>
              <a:t>Enrich</a:t>
            </a:r>
          </a:p>
        </p:txBody>
      </p:sp>
      <p:sp>
        <p:nvSpPr>
          <p:cNvPr id="26" name="Rounded Rectangle 25"/>
          <p:cNvSpPr/>
          <p:nvPr/>
        </p:nvSpPr>
        <p:spPr bwMode="auto">
          <a:xfrm>
            <a:off x="6669088" y="6080125"/>
            <a:ext cx="2870200" cy="1435100"/>
          </a:xfrm>
          <a:prstGeom prst="roundRect">
            <a:avLst/>
          </a:prstGeom>
          <a:solidFill>
            <a:srgbClr val="8FB568"/>
          </a:solidFill>
          <a:ln w="25400" cap="flat" cmpd="sng" algn="ctr">
            <a:noFill/>
            <a:prstDash val="solid"/>
            <a:round/>
            <a:headEnd type="none" w="med" len="med"/>
            <a:tailEnd type="none" w="med" len="med"/>
          </a:ln>
          <a:effectLst/>
        </p:spPr>
        <p:txBody>
          <a:bodyPr anchor="ctr" anchorCtr="1"/>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Calibri"/>
                <a:cs typeface="Calibri"/>
                <a:sym typeface="Myriad Pro" pitchFamily="-110" charset="0"/>
              </a:rPr>
              <a:t>Filter</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Calibri"/>
                <a:cs typeface="Calibri"/>
                <a:sym typeface="Myriad Pro" pitchFamily="-110" charset="0"/>
              </a:rPr>
              <a:t>Transform</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Calibri"/>
                <a:cs typeface="Calibri"/>
                <a:sym typeface="Myriad Pro" pitchFamily="-110" charset="0"/>
              </a:rPr>
              <a:t>Enrich</a:t>
            </a:r>
          </a:p>
        </p:txBody>
      </p:sp>
      <p:sp>
        <p:nvSpPr>
          <p:cNvPr id="27" name="Rounded Rectangle 26"/>
          <p:cNvSpPr/>
          <p:nvPr/>
        </p:nvSpPr>
        <p:spPr bwMode="auto">
          <a:xfrm>
            <a:off x="10520363" y="6065838"/>
            <a:ext cx="2871787" cy="1436687"/>
          </a:xfrm>
          <a:prstGeom prst="roundRect">
            <a:avLst/>
          </a:prstGeom>
          <a:solidFill>
            <a:srgbClr val="8FB568"/>
          </a:solidFill>
          <a:ln w="25400" cap="flat" cmpd="sng" algn="ctr">
            <a:noFill/>
            <a:prstDash val="solid"/>
            <a:round/>
            <a:headEnd type="none" w="med" len="med"/>
            <a:tailEnd type="none" w="med" len="med"/>
          </a:ln>
          <a:effectLst/>
        </p:spPr>
        <p:txBody>
          <a:bodyPr anchor="ctr" anchorCtr="1"/>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Calibri"/>
                <a:cs typeface="Calibri"/>
                <a:sym typeface="Myriad Pro" pitchFamily="-110" charset="0"/>
              </a:rPr>
              <a:t>Filter</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Calibri"/>
                <a:cs typeface="Calibri"/>
                <a:sym typeface="Myriad Pro" pitchFamily="-110" charset="0"/>
              </a:rPr>
              <a:t>Transform</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Calibri"/>
                <a:cs typeface="Calibri"/>
                <a:sym typeface="Myriad Pro" pitchFamily="-110" charset="0"/>
              </a:rPr>
              <a:t>Enrich</a:t>
            </a:r>
          </a:p>
        </p:txBody>
      </p:sp>
      <p:sp>
        <p:nvSpPr>
          <p:cNvPr id="28" name="Up Arrow 21"/>
          <p:cNvSpPr>
            <a:spLocks noChangeArrowheads="1"/>
          </p:cNvSpPr>
          <p:nvPr/>
        </p:nvSpPr>
        <p:spPr bwMode="auto">
          <a:xfrm>
            <a:off x="3975100" y="5430838"/>
            <a:ext cx="571500" cy="642937"/>
          </a:xfrm>
          <a:prstGeom prst="upArrow">
            <a:avLst>
              <a:gd name="adj1" fmla="val 50000"/>
              <a:gd name="adj2" fmla="val 49818"/>
            </a:avLst>
          </a:prstGeom>
          <a:solidFill>
            <a:srgbClr val="8FB568"/>
          </a:solidFill>
          <a:ln>
            <a:noFill/>
          </a:ln>
          <a:extLst>
            <a:ext uri="{91240B29-F687-4f45-9708-019B960494DF}">
              <a14:hiddenLine xmlns:a14="http://schemas.microsoft.com/office/drawing/2010/main" w="25400">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sym typeface="Myriad Pro" charset="0"/>
            </a:endParaRPr>
          </a:p>
        </p:txBody>
      </p:sp>
      <p:sp>
        <p:nvSpPr>
          <p:cNvPr id="29" name="Up Arrow 22"/>
          <p:cNvSpPr>
            <a:spLocks noChangeArrowheads="1"/>
          </p:cNvSpPr>
          <p:nvPr/>
        </p:nvSpPr>
        <p:spPr bwMode="auto">
          <a:xfrm>
            <a:off x="7827963" y="5453063"/>
            <a:ext cx="569912" cy="644525"/>
          </a:xfrm>
          <a:prstGeom prst="upArrow">
            <a:avLst>
              <a:gd name="adj1" fmla="val 50000"/>
              <a:gd name="adj2" fmla="val 50080"/>
            </a:avLst>
          </a:prstGeom>
          <a:solidFill>
            <a:srgbClr val="8FB568"/>
          </a:solidFill>
          <a:ln>
            <a:noFill/>
          </a:ln>
          <a:extLst>
            <a:ext uri="{91240B29-F687-4f45-9708-019B960494DF}">
              <a14:hiddenLine xmlns:a14="http://schemas.microsoft.com/office/drawing/2010/main" w="25400">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sym typeface="Myriad Pro" charset="0"/>
            </a:endParaRPr>
          </a:p>
        </p:txBody>
      </p:sp>
      <p:sp>
        <p:nvSpPr>
          <p:cNvPr id="30" name="Up Arrow 23"/>
          <p:cNvSpPr>
            <a:spLocks noChangeArrowheads="1"/>
          </p:cNvSpPr>
          <p:nvPr/>
        </p:nvSpPr>
        <p:spPr bwMode="auto">
          <a:xfrm>
            <a:off x="11680825" y="5440363"/>
            <a:ext cx="569913" cy="644525"/>
          </a:xfrm>
          <a:prstGeom prst="upArrow">
            <a:avLst>
              <a:gd name="adj1" fmla="val 50000"/>
              <a:gd name="adj2" fmla="val 50080"/>
            </a:avLst>
          </a:prstGeom>
          <a:solidFill>
            <a:srgbClr val="8FB568"/>
          </a:solidFill>
          <a:ln>
            <a:noFill/>
          </a:ln>
          <a:extLst>
            <a:ext uri="{91240B29-F687-4f45-9708-019B960494DF}">
              <a14:hiddenLine xmlns:a14="http://schemas.microsoft.com/office/drawing/2010/main" w="25400">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sym typeface="Myriad Pro" charset="0"/>
            </a:endParaRPr>
          </a:p>
        </p:txBody>
      </p:sp>
      <p:sp>
        <p:nvSpPr>
          <p:cNvPr id="31" name="Arc 30"/>
          <p:cNvSpPr/>
          <p:nvPr/>
        </p:nvSpPr>
        <p:spPr bwMode="auto">
          <a:xfrm rot="16455173">
            <a:off x="4225925" y="3752851"/>
            <a:ext cx="1500187" cy="1617662"/>
          </a:xfrm>
          <a:prstGeom prst="arc">
            <a:avLst/>
          </a:prstGeom>
          <a:noFill/>
          <a:ln w="57150" cap="flat" cmpd="sng" algn="ctr">
            <a:solidFill>
              <a:srgbClr val="000000">
                <a:lumMod val="65000"/>
                <a:lumOff val="35000"/>
              </a:srgbClr>
            </a:solidFill>
            <a:prstDash val="solid"/>
            <a:round/>
            <a:headEnd type="none" w="med" len="med"/>
            <a:tailEnd type="triangle" w="med" len="me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sym typeface="Myriad Pro" pitchFamily="-110" charset="0"/>
            </a:endParaRPr>
          </a:p>
        </p:txBody>
      </p:sp>
      <p:sp>
        <p:nvSpPr>
          <p:cNvPr id="32" name="Arc 31"/>
          <p:cNvSpPr/>
          <p:nvPr/>
        </p:nvSpPr>
        <p:spPr bwMode="auto">
          <a:xfrm rot="21207293">
            <a:off x="6586538" y="3703638"/>
            <a:ext cx="1500187" cy="1617662"/>
          </a:xfrm>
          <a:prstGeom prst="arc">
            <a:avLst/>
          </a:prstGeom>
          <a:noFill/>
          <a:ln w="57150" cap="flat" cmpd="sng" algn="ctr">
            <a:solidFill>
              <a:srgbClr val="000000">
                <a:lumMod val="65000"/>
                <a:lumOff val="35000"/>
              </a:srgbClr>
            </a:solidFill>
            <a:prstDash val="solid"/>
            <a:round/>
            <a:headEnd type="none" w="med" len="med"/>
            <a:tailEnd type="triangle" w="med" len="me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sym typeface="Myriad Pro" pitchFamily="-110" charset="0"/>
            </a:endParaRPr>
          </a:p>
        </p:txBody>
      </p:sp>
      <p:sp>
        <p:nvSpPr>
          <p:cNvPr id="33" name="Arc 32"/>
          <p:cNvSpPr/>
          <p:nvPr/>
        </p:nvSpPr>
        <p:spPr bwMode="auto">
          <a:xfrm rot="16455173">
            <a:off x="8206581" y="3610769"/>
            <a:ext cx="1500188" cy="1619250"/>
          </a:xfrm>
          <a:prstGeom prst="arc">
            <a:avLst/>
          </a:prstGeom>
          <a:noFill/>
          <a:ln w="57150" cap="flat" cmpd="sng" algn="ctr">
            <a:solidFill>
              <a:srgbClr val="000000">
                <a:lumMod val="65000"/>
                <a:lumOff val="35000"/>
              </a:srgbClr>
            </a:solidFill>
            <a:prstDash val="solid"/>
            <a:round/>
            <a:headEnd type="none" w="med" len="med"/>
            <a:tailEnd type="triangle" w="med" len="me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sym typeface="Myriad Pro" pitchFamily="-110" charset="0"/>
            </a:endParaRPr>
          </a:p>
        </p:txBody>
      </p:sp>
      <p:sp>
        <p:nvSpPr>
          <p:cNvPr id="34" name="Arc 33"/>
          <p:cNvSpPr/>
          <p:nvPr/>
        </p:nvSpPr>
        <p:spPr bwMode="auto">
          <a:xfrm rot="21207293">
            <a:off x="10439400" y="3652838"/>
            <a:ext cx="1500188" cy="1617662"/>
          </a:xfrm>
          <a:prstGeom prst="arc">
            <a:avLst/>
          </a:prstGeom>
          <a:noFill/>
          <a:ln w="57150" cap="flat" cmpd="sng" algn="ctr">
            <a:solidFill>
              <a:srgbClr val="000000">
                <a:lumMod val="65000"/>
                <a:lumOff val="35000"/>
              </a:srgbClr>
            </a:solidFill>
            <a:prstDash val="solid"/>
            <a:round/>
            <a:headEnd type="none" w="med" len="med"/>
            <a:tailEnd type="triangle" w="med" len="me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sym typeface="Myriad Pro" pitchFamily="-110" charset="0"/>
            </a:endParaRPr>
          </a:p>
        </p:txBody>
      </p:sp>
      <p:sp>
        <p:nvSpPr>
          <p:cNvPr id="35" name="TextBox 31"/>
          <p:cNvSpPr txBox="1">
            <a:spLocks noChangeArrowheads="1"/>
          </p:cNvSpPr>
          <p:nvPr/>
        </p:nvSpPr>
        <p:spPr bwMode="auto">
          <a:xfrm>
            <a:off x="4999038" y="1647825"/>
            <a:ext cx="2243137"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ヒラギノ角ゴ ProN W3" charset="-128"/>
              </a:defRPr>
            </a:lvl1pPr>
            <a:lvl2pPr marL="37931725" indent="-37474525" eaLnBrk="0" hangingPunct="0">
              <a:defRPr sz="3200">
                <a:solidFill>
                  <a:schemeClr val="tx1"/>
                </a:solidFill>
                <a:latin typeface="Arial" pitchFamily="34" charset="0"/>
                <a:ea typeface="ヒラギノ角ゴ ProN W3" charset="-128"/>
              </a:defRPr>
            </a:lvl2pPr>
            <a:lvl3pPr eaLnBrk="0" hangingPunct="0">
              <a:defRPr sz="3200">
                <a:solidFill>
                  <a:schemeClr val="tx1"/>
                </a:solidFill>
                <a:latin typeface="Arial" pitchFamily="34" charset="0"/>
                <a:ea typeface="ヒラギノ角ゴ ProN W3" charset="-128"/>
              </a:defRPr>
            </a:lvl3pPr>
            <a:lvl4pPr eaLnBrk="0" hangingPunct="0">
              <a:defRPr sz="3200">
                <a:solidFill>
                  <a:schemeClr val="tx1"/>
                </a:solidFill>
                <a:latin typeface="Arial" pitchFamily="34" charset="0"/>
                <a:ea typeface="ヒラギノ角ゴ ProN W3" charset="-128"/>
              </a:defRPr>
            </a:lvl4pPr>
            <a:lvl5pPr eaLnBrk="0" hangingPunct="0">
              <a:defRPr sz="3200">
                <a:solidFill>
                  <a:schemeClr val="tx1"/>
                </a:solidFill>
                <a:latin typeface="Arial" pitchFamily="34" charset="0"/>
                <a:ea typeface="ヒラギノ角ゴ ProN W3" charset="-128"/>
              </a:defRPr>
            </a:lvl5pPr>
            <a:lvl6pPr marL="457200" eaLnBrk="0" fontAlgn="base" hangingPunct="0">
              <a:spcBef>
                <a:spcPct val="0"/>
              </a:spcBef>
              <a:spcAft>
                <a:spcPct val="0"/>
              </a:spcAft>
              <a:defRPr sz="3200">
                <a:solidFill>
                  <a:schemeClr val="tx1"/>
                </a:solidFill>
                <a:latin typeface="Arial" pitchFamily="34" charset="0"/>
                <a:ea typeface="ヒラギノ角ゴ ProN W3" charset="-128"/>
              </a:defRPr>
            </a:lvl6pPr>
            <a:lvl7pPr marL="914400" eaLnBrk="0" fontAlgn="base" hangingPunct="0">
              <a:spcBef>
                <a:spcPct val="0"/>
              </a:spcBef>
              <a:spcAft>
                <a:spcPct val="0"/>
              </a:spcAft>
              <a:defRPr sz="3200">
                <a:solidFill>
                  <a:schemeClr val="tx1"/>
                </a:solidFill>
                <a:latin typeface="Arial" pitchFamily="34" charset="0"/>
                <a:ea typeface="ヒラギノ角ゴ ProN W3" charset="-128"/>
              </a:defRPr>
            </a:lvl7pPr>
            <a:lvl8pPr marL="1371600" eaLnBrk="0" fontAlgn="base" hangingPunct="0">
              <a:spcBef>
                <a:spcPct val="0"/>
              </a:spcBef>
              <a:spcAft>
                <a:spcPct val="0"/>
              </a:spcAft>
              <a:defRPr sz="3200">
                <a:solidFill>
                  <a:schemeClr val="tx1"/>
                </a:solidFill>
                <a:latin typeface="Arial" pitchFamily="34" charset="0"/>
                <a:ea typeface="ヒラギノ角ゴ ProN W3" charset="-128"/>
              </a:defRPr>
            </a:lvl8pPr>
            <a:lvl9pPr marL="1828800" eaLnBrk="0" fontAlgn="base" hangingPunct="0">
              <a:spcBef>
                <a:spcPct val="0"/>
              </a:spcBef>
              <a:spcAft>
                <a:spcPct val="0"/>
              </a:spcAft>
              <a:defRPr sz="3200">
                <a:solidFill>
                  <a:schemeClr val="tx1"/>
                </a:solidFill>
                <a:latin typeface="Arial" pitchFamily="34" charset="0"/>
                <a:ea typeface="ヒラギノ角ゴ ProN W3" charset="-128"/>
              </a:defRPr>
            </a:lvl9pPr>
          </a:lstStyle>
          <a:p>
            <a:pPr marL="0" marR="0" lvl="0" indent="0" algn="ctr" defTabSz="811213" eaLnBrk="1" fontAlgn="base" latinLnBrk="0" hangingPunct="1">
              <a:lnSpc>
                <a:spcPts val="4000"/>
              </a:lnSpc>
              <a:spcBef>
                <a:spcPct val="0"/>
              </a:spcBef>
              <a:spcAft>
                <a:spcPct val="0"/>
              </a:spcAft>
              <a:buClrTx/>
              <a:buSzTx/>
              <a:buFontTx/>
              <a:buNone/>
              <a:tabLst/>
              <a:defRPr/>
            </a:pPr>
            <a:r>
              <a:rPr kumimoji="0" lang="en-US" sz="2800" b="0" i="0" u="none" strike="noStrike" kern="0" cap="none" spc="-100" normalizeH="0" baseline="0" noProof="0" smtClean="0">
                <a:ln>
                  <a:noFill/>
                </a:ln>
                <a:solidFill>
                  <a:srgbClr val="000000"/>
                </a:solidFill>
                <a:effectLst/>
                <a:uLnTx/>
                <a:uFillTx/>
                <a:latin typeface="+mj-lt"/>
                <a:ea typeface="ヒラギノ角ゴ ProN W3" charset="-128"/>
              </a:rPr>
              <a:t>Intermediate results table</a:t>
            </a:r>
          </a:p>
        </p:txBody>
      </p:sp>
      <p:sp>
        <p:nvSpPr>
          <p:cNvPr id="36" name="TextBox 32"/>
          <p:cNvSpPr txBox="1">
            <a:spLocks noChangeArrowheads="1"/>
          </p:cNvSpPr>
          <p:nvPr/>
        </p:nvSpPr>
        <p:spPr bwMode="auto">
          <a:xfrm>
            <a:off x="8853488" y="1638300"/>
            <a:ext cx="2243137"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ヒラギノ角ゴ ProN W3" charset="-128"/>
              </a:defRPr>
            </a:lvl1pPr>
            <a:lvl2pPr marL="37931725" indent="-37474525" eaLnBrk="0" hangingPunct="0">
              <a:defRPr sz="3200">
                <a:solidFill>
                  <a:schemeClr val="tx1"/>
                </a:solidFill>
                <a:latin typeface="Arial" pitchFamily="34" charset="0"/>
                <a:ea typeface="ヒラギノ角ゴ ProN W3" charset="-128"/>
              </a:defRPr>
            </a:lvl2pPr>
            <a:lvl3pPr eaLnBrk="0" hangingPunct="0">
              <a:defRPr sz="3200">
                <a:solidFill>
                  <a:schemeClr val="tx1"/>
                </a:solidFill>
                <a:latin typeface="Arial" pitchFamily="34" charset="0"/>
                <a:ea typeface="ヒラギノ角ゴ ProN W3" charset="-128"/>
              </a:defRPr>
            </a:lvl3pPr>
            <a:lvl4pPr eaLnBrk="0" hangingPunct="0">
              <a:defRPr sz="3200">
                <a:solidFill>
                  <a:schemeClr val="tx1"/>
                </a:solidFill>
                <a:latin typeface="Arial" pitchFamily="34" charset="0"/>
                <a:ea typeface="ヒラギノ角ゴ ProN W3" charset="-128"/>
              </a:defRPr>
            </a:lvl4pPr>
            <a:lvl5pPr eaLnBrk="0" hangingPunct="0">
              <a:defRPr sz="3200">
                <a:solidFill>
                  <a:schemeClr val="tx1"/>
                </a:solidFill>
                <a:latin typeface="Arial" pitchFamily="34" charset="0"/>
                <a:ea typeface="ヒラギノ角ゴ ProN W3" charset="-128"/>
              </a:defRPr>
            </a:lvl5pPr>
            <a:lvl6pPr marL="457200" eaLnBrk="0" fontAlgn="base" hangingPunct="0">
              <a:spcBef>
                <a:spcPct val="0"/>
              </a:spcBef>
              <a:spcAft>
                <a:spcPct val="0"/>
              </a:spcAft>
              <a:defRPr sz="3200">
                <a:solidFill>
                  <a:schemeClr val="tx1"/>
                </a:solidFill>
                <a:latin typeface="Arial" pitchFamily="34" charset="0"/>
                <a:ea typeface="ヒラギノ角ゴ ProN W3" charset="-128"/>
              </a:defRPr>
            </a:lvl6pPr>
            <a:lvl7pPr marL="914400" eaLnBrk="0" fontAlgn="base" hangingPunct="0">
              <a:spcBef>
                <a:spcPct val="0"/>
              </a:spcBef>
              <a:spcAft>
                <a:spcPct val="0"/>
              </a:spcAft>
              <a:defRPr sz="3200">
                <a:solidFill>
                  <a:schemeClr val="tx1"/>
                </a:solidFill>
                <a:latin typeface="Arial" pitchFamily="34" charset="0"/>
                <a:ea typeface="ヒラギノ角ゴ ProN W3" charset="-128"/>
              </a:defRPr>
            </a:lvl7pPr>
            <a:lvl8pPr marL="1371600" eaLnBrk="0" fontAlgn="base" hangingPunct="0">
              <a:spcBef>
                <a:spcPct val="0"/>
              </a:spcBef>
              <a:spcAft>
                <a:spcPct val="0"/>
              </a:spcAft>
              <a:defRPr sz="3200">
                <a:solidFill>
                  <a:schemeClr val="tx1"/>
                </a:solidFill>
                <a:latin typeface="Arial" pitchFamily="34" charset="0"/>
                <a:ea typeface="ヒラギノ角ゴ ProN W3" charset="-128"/>
              </a:defRPr>
            </a:lvl8pPr>
            <a:lvl9pPr marL="1828800" eaLnBrk="0" fontAlgn="base" hangingPunct="0">
              <a:spcBef>
                <a:spcPct val="0"/>
              </a:spcBef>
              <a:spcAft>
                <a:spcPct val="0"/>
              </a:spcAft>
              <a:defRPr sz="3200">
                <a:solidFill>
                  <a:schemeClr val="tx1"/>
                </a:solidFill>
                <a:latin typeface="Arial" pitchFamily="34" charset="0"/>
                <a:ea typeface="ヒラギノ角ゴ ProN W3" charset="-128"/>
              </a:defRPr>
            </a:lvl9pPr>
          </a:lstStyle>
          <a:p>
            <a:pPr marL="0" marR="0" lvl="0" indent="0" algn="ctr" defTabSz="811213" eaLnBrk="1" fontAlgn="base" latinLnBrk="0" hangingPunct="1">
              <a:lnSpc>
                <a:spcPts val="4000"/>
              </a:lnSpc>
              <a:spcBef>
                <a:spcPct val="0"/>
              </a:spcBef>
              <a:spcAft>
                <a:spcPct val="0"/>
              </a:spcAft>
              <a:buClrTx/>
              <a:buSzTx/>
              <a:buFontTx/>
              <a:buNone/>
              <a:tabLst/>
              <a:defRPr/>
            </a:pPr>
            <a:r>
              <a:rPr kumimoji="0" lang="en-US" sz="2800" b="0" i="0" u="none" strike="noStrike" kern="0" cap="none" spc="-100" normalizeH="0" baseline="0" noProof="0" smtClean="0">
                <a:ln>
                  <a:noFill/>
                </a:ln>
                <a:solidFill>
                  <a:srgbClr val="000000"/>
                </a:solidFill>
                <a:effectLst/>
                <a:uLnTx/>
                <a:uFillTx/>
                <a:latin typeface="+mj-lt"/>
                <a:ea typeface="ヒラギノ角ゴ ProN W3" charset="-128"/>
              </a:rPr>
              <a:t>Intermediate results table</a:t>
            </a:r>
          </a:p>
        </p:txBody>
      </p:sp>
      <p:graphicFrame>
        <p:nvGraphicFramePr>
          <p:cNvPr id="37" name="Table 36"/>
          <p:cNvGraphicFramePr>
            <a:graphicFrameLocks noGrp="1"/>
          </p:cNvGraphicFramePr>
          <p:nvPr/>
        </p:nvGraphicFramePr>
        <p:xfrm>
          <a:off x="12892088" y="2797175"/>
          <a:ext cx="2024064" cy="1402000"/>
        </p:xfrm>
        <a:graphic>
          <a:graphicData uri="http://schemas.openxmlformats.org/drawingml/2006/table">
            <a:tbl>
              <a:tblPr firstRow="1" bandRow="1"/>
              <a:tblGrid>
                <a:gridCol w="506016"/>
                <a:gridCol w="506016"/>
                <a:gridCol w="506016"/>
                <a:gridCol w="506016"/>
              </a:tblGrid>
              <a:tr h="350441">
                <a:tc>
                  <a:txBody>
                    <a:bodyPr/>
                    <a:lstStyle>
                      <a:lvl1pPr marL="0" algn="l" defTabSz="1451519" rtl="0" eaLnBrk="1" latinLnBrk="0" hangingPunct="1">
                        <a:defRPr sz="2900" b="1" kern="1200">
                          <a:solidFill>
                            <a:schemeClr val="lt1"/>
                          </a:solidFill>
                          <a:latin typeface="Myriad Pro"/>
                          <a:ea typeface="ヒラギノ角ゴ ProN W3"/>
                          <a:cs typeface="ヒラギノ角ゴ ProN W3"/>
                        </a:defRPr>
                      </a:lvl1pPr>
                      <a:lvl2pPr marL="725759" algn="l" defTabSz="1451519" rtl="0" eaLnBrk="1" latinLnBrk="0" hangingPunct="1">
                        <a:defRPr sz="2900" b="1" kern="1200">
                          <a:solidFill>
                            <a:schemeClr val="lt1"/>
                          </a:solidFill>
                          <a:latin typeface="Myriad Pro"/>
                          <a:ea typeface="ヒラギノ角ゴ ProN W3"/>
                          <a:cs typeface="ヒラギノ角ゴ ProN W3"/>
                        </a:defRPr>
                      </a:lvl2pPr>
                      <a:lvl3pPr marL="1451519" algn="l" defTabSz="1451519" rtl="0" eaLnBrk="1" latinLnBrk="0" hangingPunct="1">
                        <a:defRPr sz="2900" b="1" kern="1200">
                          <a:solidFill>
                            <a:schemeClr val="lt1"/>
                          </a:solidFill>
                          <a:latin typeface="Myriad Pro"/>
                          <a:ea typeface="ヒラギノ角ゴ ProN W3"/>
                          <a:cs typeface="ヒラギノ角ゴ ProN W3"/>
                        </a:defRPr>
                      </a:lvl3pPr>
                      <a:lvl4pPr marL="2177278" algn="l" defTabSz="1451519" rtl="0" eaLnBrk="1" latinLnBrk="0" hangingPunct="1">
                        <a:defRPr sz="2900" b="1" kern="1200">
                          <a:solidFill>
                            <a:schemeClr val="lt1"/>
                          </a:solidFill>
                          <a:latin typeface="Myriad Pro"/>
                          <a:ea typeface="ヒラギノ角ゴ ProN W3"/>
                          <a:cs typeface="ヒラギノ角ゴ ProN W3"/>
                        </a:defRPr>
                      </a:lvl4pPr>
                      <a:lvl5pPr marL="2903037" algn="l" defTabSz="1451519" rtl="0" eaLnBrk="1" latinLnBrk="0" hangingPunct="1">
                        <a:defRPr sz="2900" b="1" kern="1200">
                          <a:solidFill>
                            <a:schemeClr val="lt1"/>
                          </a:solidFill>
                          <a:latin typeface="Myriad Pro"/>
                          <a:ea typeface="ヒラギノ角ゴ ProN W3"/>
                          <a:cs typeface="ヒラギノ角ゴ ProN W3"/>
                        </a:defRPr>
                      </a:lvl5pPr>
                      <a:lvl6pPr marL="3628796" algn="l" defTabSz="1451519" rtl="0" eaLnBrk="1" latinLnBrk="0" hangingPunct="1">
                        <a:defRPr sz="2900" b="1" kern="1200">
                          <a:solidFill>
                            <a:schemeClr val="lt1"/>
                          </a:solidFill>
                          <a:latin typeface="Myriad Pro"/>
                          <a:ea typeface="ヒラギノ角ゴ ProN W3"/>
                          <a:cs typeface="ヒラギノ角ゴ ProN W3"/>
                        </a:defRPr>
                      </a:lvl6pPr>
                      <a:lvl7pPr marL="4354556" algn="l" defTabSz="1451519" rtl="0" eaLnBrk="1" latinLnBrk="0" hangingPunct="1">
                        <a:defRPr sz="2900" b="1" kern="1200">
                          <a:solidFill>
                            <a:schemeClr val="lt1"/>
                          </a:solidFill>
                          <a:latin typeface="Myriad Pro"/>
                          <a:ea typeface="ヒラギノ角ゴ ProN W3"/>
                          <a:cs typeface="ヒラギノ角ゴ ProN W3"/>
                        </a:defRPr>
                      </a:lvl7pPr>
                      <a:lvl8pPr marL="5080315" algn="l" defTabSz="1451519" rtl="0" eaLnBrk="1" latinLnBrk="0" hangingPunct="1">
                        <a:defRPr sz="2900" b="1" kern="1200">
                          <a:solidFill>
                            <a:schemeClr val="lt1"/>
                          </a:solidFill>
                          <a:latin typeface="Myriad Pro"/>
                          <a:ea typeface="ヒラギノ角ゴ ProN W3"/>
                          <a:cs typeface="ヒラギノ角ゴ ProN W3"/>
                        </a:defRPr>
                      </a:lvl8pPr>
                      <a:lvl9pPr marL="5806074" algn="l" defTabSz="1451519" rtl="0" eaLnBrk="1" latinLnBrk="0" hangingPunct="1">
                        <a:defRPr sz="2900" b="1" kern="1200">
                          <a:solidFill>
                            <a:schemeClr val="lt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0000"/>
                    </a:solidFill>
                  </a:tcPr>
                </a:tc>
                <a:tc>
                  <a:txBody>
                    <a:bodyPr/>
                    <a:lstStyle>
                      <a:lvl1pPr marL="0" algn="l" defTabSz="1451519" rtl="0" eaLnBrk="1" latinLnBrk="0" hangingPunct="1">
                        <a:defRPr sz="2900" b="1" kern="1200">
                          <a:solidFill>
                            <a:schemeClr val="lt1"/>
                          </a:solidFill>
                          <a:latin typeface="Myriad Pro"/>
                          <a:ea typeface="ヒラギノ角ゴ ProN W3"/>
                          <a:cs typeface="ヒラギノ角ゴ ProN W3"/>
                        </a:defRPr>
                      </a:lvl1pPr>
                      <a:lvl2pPr marL="725759" algn="l" defTabSz="1451519" rtl="0" eaLnBrk="1" latinLnBrk="0" hangingPunct="1">
                        <a:defRPr sz="2900" b="1" kern="1200">
                          <a:solidFill>
                            <a:schemeClr val="lt1"/>
                          </a:solidFill>
                          <a:latin typeface="Myriad Pro"/>
                          <a:ea typeface="ヒラギノ角ゴ ProN W3"/>
                          <a:cs typeface="ヒラギノ角ゴ ProN W3"/>
                        </a:defRPr>
                      </a:lvl2pPr>
                      <a:lvl3pPr marL="1451519" algn="l" defTabSz="1451519" rtl="0" eaLnBrk="1" latinLnBrk="0" hangingPunct="1">
                        <a:defRPr sz="2900" b="1" kern="1200">
                          <a:solidFill>
                            <a:schemeClr val="lt1"/>
                          </a:solidFill>
                          <a:latin typeface="Myriad Pro"/>
                          <a:ea typeface="ヒラギノ角ゴ ProN W3"/>
                          <a:cs typeface="ヒラギノ角ゴ ProN W3"/>
                        </a:defRPr>
                      </a:lvl3pPr>
                      <a:lvl4pPr marL="2177278" algn="l" defTabSz="1451519" rtl="0" eaLnBrk="1" latinLnBrk="0" hangingPunct="1">
                        <a:defRPr sz="2900" b="1" kern="1200">
                          <a:solidFill>
                            <a:schemeClr val="lt1"/>
                          </a:solidFill>
                          <a:latin typeface="Myriad Pro"/>
                          <a:ea typeface="ヒラギノ角ゴ ProN W3"/>
                          <a:cs typeface="ヒラギノ角ゴ ProN W3"/>
                        </a:defRPr>
                      </a:lvl4pPr>
                      <a:lvl5pPr marL="2903037" algn="l" defTabSz="1451519" rtl="0" eaLnBrk="1" latinLnBrk="0" hangingPunct="1">
                        <a:defRPr sz="2900" b="1" kern="1200">
                          <a:solidFill>
                            <a:schemeClr val="lt1"/>
                          </a:solidFill>
                          <a:latin typeface="Myriad Pro"/>
                          <a:ea typeface="ヒラギノ角ゴ ProN W3"/>
                          <a:cs typeface="ヒラギノ角ゴ ProN W3"/>
                        </a:defRPr>
                      </a:lvl5pPr>
                      <a:lvl6pPr marL="3628796" algn="l" defTabSz="1451519" rtl="0" eaLnBrk="1" latinLnBrk="0" hangingPunct="1">
                        <a:defRPr sz="2900" b="1" kern="1200">
                          <a:solidFill>
                            <a:schemeClr val="lt1"/>
                          </a:solidFill>
                          <a:latin typeface="Myriad Pro"/>
                          <a:ea typeface="ヒラギノ角ゴ ProN W3"/>
                          <a:cs typeface="ヒラギノ角ゴ ProN W3"/>
                        </a:defRPr>
                      </a:lvl6pPr>
                      <a:lvl7pPr marL="4354556" algn="l" defTabSz="1451519" rtl="0" eaLnBrk="1" latinLnBrk="0" hangingPunct="1">
                        <a:defRPr sz="2900" b="1" kern="1200">
                          <a:solidFill>
                            <a:schemeClr val="lt1"/>
                          </a:solidFill>
                          <a:latin typeface="Myriad Pro"/>
                          <a:ea typeface="ヒラギノ角ゴ ProN W3"/>
                          <a:cs typeface="ヒラギノ角ゴ ProN W3"/>
                        </a:defRPr>
                      </a:lvl7pPr>
                      <a:lvl8pPr marL="5080315" algn="l" defTabSz="1451519" rtl="0" eaLnBrk="1" latinLnBrk="0" hangingPunct="1">
                        <a:defRPr sz="2900" b="1" kern="1200">
                          <a:solidFill>
                            <a:schemeClr val="lt1"/>
                          </a:solidFill>
                          <a:latin typeface="Myriad Pro"/>
                          <a:ea typeface="ヒラギノ角ゴ ProN W3"/>
                          <a:cs typeface="ヒラギノ角ゴ ProN W3"/>
                        </a:defRPr>
                      </a:lvl8pPr>
                      <a:lvl9pPr marL="5806074" algn="l" defTabSz="1451519" rtl="0" eaLnBrk="1" latinLnBrk="0" hangingPunct="1">
                        <a:defRPr sz="2900" b="1" kern="1200">
                          <a:solidFill>
                            <a:schemeClr val="lt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0000"/>
                    </a:solidFill>
                  </a:tcPr>
                </a:tc>
                <a:tc>
                  <a:txBody>
                    <a:bodyPr/>
                    <a:lstStyle>
                      <a:lvl1pPr marL="0" algn="l" defTabSz="1451519" rtl="0" eaLnBrk="1" latinLnBrk="0" hangingPunct="1">
                        <a:defRPr sz="2900" b="1" kern="1200">
                          <a:solidFill>
                            <a:schemeClr val="lt1"/>
                          </a:solidFill>
                          <a:latin typeface="Myriad Pro"/>
                          <a:ea typeface="ヒラギノ角ゴ ProN W3"/>
                          <a:cs typeface="ヒラギノ角ゴ ProN W3"/>
                        </a:defRPr>
                      </a:lvl1pPr>
                      <a:lvl2pPr marL="725759" algn="l" defTabSz="1451519" rtl="0" eaLnBrk="1" latinLnBrk="0" hangingPunct="1">
                        <a:defRPr sz="2900" b="1" kern="1200">
                          <a:solidFill>
                            <a:schemeClr val="lt1"/>
                          </a:solidFill>
                          <a:latin typeface="Myriad Pro"/>
                          <a:ea typeface="ヒラギノ角ゴ ProN W3"/>
                          <a:cs typeface="ヒラギノ角ゴ ProN W3"/>
                        </a:defRPr>
                      </a:lvl2pPr>
                      <a:lvl3pPr marL="1451519" algn="l" defTabSz="1451519" rtl="0" eaLnBrk="1" latinLnBrk="0" hangingPunct="1">
                        <a:defRPr sz="2900" b="1" kern="1200">
                          <a:solidFill>
                            <a:schemeClr val="lt1"/>
                          </a:solidFill>
                          <a:latin typeface="Myriad Pro"/>
                          <a:ea typeface="ヒラギノ角ゴ ProN W3"/>
                          <a:cs typeface="ヒラギノ角ゴ ProN W3"/>
                        </a:defRPr>
                      </a:lvl3pPr>
                      <a:lvl4pPr marL="2177278" algn="l" defTabSz="1451519" rtl="0" eaLnBrk="1" latinLnBrk="0" hangingPunct="1">
                        <a:defRPr sz="2900" b="1" kern="1200">
                          <a:solidFill>
                            <a:schemeClr val="lt1"/>
                          </a:solidFill>
                          <a:latin typeface="Myriad Pro"/>
                          <a:ea typeface="ヒラギノ角ゴ ProN W3"/>
                          <a:cs typeface="ヒラギノ角ゴ ProN W3"/>
                        </a:defRPr>
                      </a:lvl4pPr>
                      <a:lvl5pPr marL="2903037" algn="l" defTabSz="1451519" rtl="0" eaLnBrk="1" latinLnBrk="0" hangingPunct="1">
                        <a:defRPr sz="2900" b="1" kern="1200">
                          <a:solidFill>
                            <a:schemeClr val="lt1"/>
                          </a:solidFill>
                          <a:latin typeface="Myriad Pro"/>
                          <a:ea typeface="ヒラギノ角ゴ ProN W3"/>
                          <a:cs typeface="ヒラギノ角ゴ ProN W3"/>
                        </a:defRPr>
                      </a:lvl5pPr>
                      <a:lvl6pPr marL="3628796" algn="l" defTabSz="1451519" rtl="0" eaLnBrk="1" latinLnBrk="0" hangingPunct="1">
                        <a:defRPr sz="2900" b="1" kern="1200">
                          <a:solidFill>
                            <a:schemeClr val="lt1"/>
                          </a:solidFill>
                          <a:latin typeface="Myriad Pro"/>
                          <a:ea typeface="ヒラギノ角ゴ ProN W3"/>
                          <a:cs typeface="ヒラギノ角ゴ ProN W3"/>
                        </a:defRPr>
                      </a:lvl6pPr>
                      <a:lvl7pPr marL="4354556" algn="l" defTabSz="1451519" rtl="0" eaLnBrk="1" latinLnBrk="0" hangingPunct="1">
                        <a:defRPr sz="2900" b="1" kern="1200">
                          <a:solidFill>
                            <a:schemeClr val="lt1"/>
                          </a:solidFill>
                          <a:latin typeface="Myriad Pro"/>
                          <a:ea typeface="ヒラギノ角ゴ ProN W3"/>
                          <a:cs typeface="ヒラギノ角ゴ ProN W3"/>
                        </a:defRPr>
                      </a:lvl7pPr>
                      <a:lvl8pPr marL="5080315" algn="l" defTabSz="1451519" rtl="0" eaLnBrk="1" latinLnBrk="0" hangingPunct="1">
                        <a:defRPr sz="2900" b="1" kern="1200">
                          <a:solidFill>
                            <a:schemeClr val="lt1"/>
                          </a:solidFill>
                          <a:latin typeface="Myriad Pro"/>
                          <a:ea typeface="ヒラギノ角ゴ ProN W3"/>
                          <a:cs typeface="ヒラギノ角ゴ ProN W3"/>
                        </a:defRPr>
                      </a:lvl8pPr>
                      <a:lvl9pPr marL="5806074" algn="l" defTabSz="1451519" rtl="0" eaLnBrk="1" latinLnBrk="0" hangingPunct="1">
                        <a:defRPr sz="2900" b="1" kern="1200">
                          <a:solidFill>
                            <a:schemeClr val="lt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0000"/>
                    </a:solidFill>
                  </a:tcPr>
                </a:tc>
                <a:tc>
                  <a:txBody>
                    <a:bodyPr/>
                    <a:lstStyle>
                      <a:lvl1pPr marL="0" algn="l" defTabSz="1451519" rtl="0" eaLnBrk="1" latinLnBrk="0" hangingPunct="1">
                        <a:defRPr sz="2900" b="1" kern="1200">
                          <a:solidFill>
                            <a:schemeClr val="lt1"/>
                          </a:solidFill>
                          <a:latin typeface="Myriad Pro"/>
                          <a:ea typeface="ヒラギノ角ゴ ProN W3"/>
                          <a:cs typeface="ヒラギノ角ゴ ProN W3"/>
                        </a:defRPr>
                      </a:lvl1pPr>
                      <a:lvl2pPr marL="725759" algn="l" defTabSz="1451519" rtl="0" eaLnBrk="1" latinLnBrk="0" hangingPunct="1">
                        <a:defRPr sz="2900" b="1" kern="1200">
                          <a:solidFill>
                            <a:schemeClr val="lt1"/>
                          </a:solidFill>
                          <a:latin typeface="Myriad Pro"/>
                          <a:ea typeface="ヒラギノ角ゴ ProN W3"/>
                          <a:cs typeface="ヒラギノ角ゴ ProN W3"/>
                        </a:defRPr>
                      </a:lvl2pPr>
                      <a:lvl3pPr marL="1451519" algn="l" defTabSz="1451519" rtl="0" eaLnBrk="1" latinLnBrk="0" hangingPunct="1">
                        <a:defRPr sz="2900" b="1" kern="1200">
                          <a:solidFill>
                            <a:schemeClr val="lt1"/>
                          </a:solidFill>
                          <a:latin typeface="Myriad Pro"/>
                          <a:ea typeface="ヒラギノ角ゴ ProN W3"/>
                          <a:cs typeface="ヒラギノ角ゴ ProN W3"/>
                        </a:defRPr>
                      </a:lvl3pPr>
                      <a:lvl4pPr marL="2177278" algn="l" defTabSz="1451519" rtl="0" eaLnBrk="1" latinLnBrk="0" hangingPunct="1">
                        <a:defRPr sz="2900" b="1" kern="1200">
                          <a:solidFill>
                            <a:schemeClr val="lt1"/>
                          </a:solidFill>
                          <a:latin typeface="Myriad Pro"/>
                          <a:ea typeface="ヒラギノ角ゴ ProN W3"/>
                          <a:cs typeface="ヒラギノ角ゴ ProN W3"/>
                        </a:defRPr>
                      </a:lvl4pPr>
                      <a:lvl5pPr marL="2903037" algn="l" defTabSz="1451519" rtl="0" eaLnBrk="1" latinLnBrk="0" hangingPunct="1">
                        <a:defRPr sz="2900" b="1" kern="1200">
                          <a:solidFill>
                            <a:schemeClr val="lt1"/>
                          </a:solidFill>
                          <a:latin typeface="Myriad Pro"/>
                          <a:ea typeface="ヒラギノ角ゴ ProN W3"/>
                          <a:cs typeface="ヒラギノ角ゴ ProN W3"/>
                        </a:defRPr>
                      </a:lvl5pPr>
                      <a:lvl6pPr marL="3628796" algn="l" defTabSz="1451519" rtl="0" eaLnBrk="1" latinLnBrk="0" hangingPunct="1">
                        <a:defRPr sz="2900" b="1" kern="1200">
                          <a:solidFill>
                            <a:schemeClr val="lt1"/>
                          </a:solidFill>
                          <a:latin typeface="Myriad Pro"/>
                          <a:ea typeface="ヒラギノ角ゴ ProN W3"/>
                          <a:cs typeface="ヒラギノ角ゴ ProN W3"/>
                        </a:defRPr>
                      </a:lvl6pPr>
                      <a:lvl7pPr marL="4354556" algn="l" defTabSz="1451519" rtl="0" eaLnBrk="1" latinLnBrk="0" hangingPunct="1">
                        <a:defRPr sz="2900" b="1" kern="1200">
                          <a:solidFill>
                            <a:schemeClr val="lt1"/>
                          </a:solidFill>
                          <a:latin typeface="Myriad Pro"/>
                          <a:ea typeface="ヒラギノ角ゴ ProN W3"/>
                          <a:cs typeface="ヒラギノ角ゴ ProN W3"/>
                        </a:defRPr>
                      </a:lvl7pPr>
                      <a:lvl8pPr marL="5080315" algn="l" defTabSz="1451519" rtl="0" eaLnBrk="1" latinLnBrk="0" hangingPunct="1">
                        <a:defRPr sz="2900" b="1" kern="1200">
                          <a:solidFill>
                            <a:schemeClr val="lt1"/>
                          </a:solidFill>
                          <a:latin typeface="Myriad Pro"/>
                          <a:ea typeface="ヒラギノ角ゴ ProN W3"/>
                          <a:cs typeface="ヒラギノ角ゴ ProN W3"/>
                        </a:defRPr>
                      </a:lvl8pPr>
                      <a:lvl9pPr marL="5806074" algn="l" defTabSz="1451519" rtl="0" eaLnBrk="1" latinLnBrk="0" hangingPunct="1">
                        <a:defRPr sz="2900" b="1" kern="1200">
                          <a:solidFill>
                            <a:schemeClr val="lt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0000"/>
                    </a:solidFill>
                  </a:tcPr>
                </a:tc>
              </a:tr>
              <a:tr h="350441">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a:p>
                  </a:txBody>
                  <a:tcPr marL="91462" marR="91462" marT="45710" marB="4571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r>
              <a:tr h="350441">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a:p>
                  </a:txBody>
                  <a:tcPr marL="91462" marR="91462"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a:p>
                  </a:txBody>
                  <a:tcPr marL="91462" marR="91462"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r>
              <a:tr h="350441">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1451519" rtl="0" eaLnBrk="1" latinLnBrk="0" hangingPunct="1">
                        <a:defRPr sz="2900" kern="1200">
                          <a:solidFill>
                            <a:schemeClr val="dk1"/>
                          </a:solidFill>
                          <a:latin typeface="Myriad Pro"/>
                          <a:ea typeface="ヒラギノ角ゴ ProN W3"/>
                          <a:cs typeface="ヒラギノ角ゴ ProN W3"/>
                        </a:defRPr>
                      </a:lvl1pPr>
                      <a:lvl2pPr marL="725759" algn="l" defTabSz="1451519" rtl="0" eaLnBrk="1" latinLnBrk="0" hangingPunct="1">
                        <a:defRPr sz="2900" kern="1200">
                          <a:solidFill>
                            <a:schemeClr val="dk1"/>
                          </a:solidFill>
                          <a:latin typeface="Myriad Pro"/>
                          <a:ea typeface="ヒラギノ角ゴ ProN W3"/>
                          <a:cs typeface="ヒラギノ角ゴ ProN W3"/>
                        </a:defRPr>
                      </a:lvl2pPr>
                      <a:lvl3pPr marL="1451519" algn="l" defTabSz="1451519" rtl="0" eaLnBrk="1" latinLnBrk="0" hangingPunct="1">
                        <a:defRPr sz="2900" kern="1200">
                          <a:solidFill>
                            <a:schemeClr val="dk1"/>
                          </a:solidFill>
                          <a:latin typeface="Myriad Pro"/>
                          <a:ea typeface="ヒラギノ角ゴ ProN W3"/>
                          <a:cs typeface="ヒラギノ角ゴ ProN W3"/>
                        </a:defRPr>
                      </a:lvl3pPr>
                      <a:lvl4pPr marL="2177278" algn="l" defTabSz="1451519" rtl="0" eaLnBrk="1" latinLnBrk="0" hangingPunct="1">
                        <a:defRPr sz="2900" kern="1200">
                          <a:solidFill>
                            <a:schemeClr val="dk1"/>
                          </a:solidFill>
                          <a:latin typeface="Myriad Pro"/>
                          <a:ea typeface="ヒラギノ角ゴ ProN W3"/>
                          <a:cs typeface="ヒラギノ角ゴ ProN W3"/>
                        </a:defRPr>
                      </a:lvl4pPr>
                      <a:lvl5pPr marL="2903037" algn="l" defTabSz="1451519" rtl="0" eaLnBrk="1" latinLnBrk="0" hangingPunct="1">
                        <a:defRPr sz="2900" kern="1200">
                          <a:solidFill>
                            <a:schemeClr val="dk1"/>
                          </a:solidFill>
                          <a:latin typeface="Myriad Pro"/>
                          <a:ea typeface="ヒラギノ角ゴ ProN W3"/>
                          <a:cs typeface="ヒラギノ角ゴ ProN W3"/>
                        </a:defRPr>
                      </a:lvl5pPr>
                      <a:lvl6pPr marL="3628796" algn="l" defTabSz="1451519" rtl="0" eaLnBrk="1" latinLnBrk="0" hangingPunct="1">
                        <a:defRPr sz="2900" kern="1200">
                          <a:solidFill>
                            <a:schemeClr val="dk1"/>
                          </a:solidFill>
                          <a:latin typeface="Myriad Pro"/>
                          <a:ea typeface="ヒラギノ角ゴ ProN W3"/>
                          <a:cs typeface="ヒラギノ角ゴ ProN W3"/>
                        </a:defRPr>
                      </a:lvl6pPr>
                      <a:lvl7pPr marL="4354556" algn="l" defTabSz="1451519" rtl="0" eaLnBrk="1" latinLnBrk="0" hangingPunct="1">
                        <a:defRPr sz="2900" kern="1200">
                          <a:solidFill>
                            <a:schemeClr val="dk1"/>
                          </a:solidFill>
                          <a:latin typeface="Myriad Pro"/>
                          <a:ea typeface="ヒラギノ角ゴ ProN W3"/>
                          <a:cs typeface="ヒラギノ角ゴ ProN W3"/>
                        </a:defRPr>
                      </a:lvl7pPr>
                      <a:lvl8pPr marL="5080315" algn="l" defTabSz="1451519" rtl="0" eaLnBrk="1" latinLnBrk="0" hangingPunct="1">
                        <a:defRPr sz="2900" kern="1200">
                          <a:solidFill>
                            <a:schemeClr val="dk1"/>
                          </a:solidFill>
                          <a:latin typeface="Myriad Pro"/>
                          <a:ea typeface="ヒラギノ角ゴ ProN W3"/>
                          <a:cs typeface="ヒラギノ角ゴ ProN W3"/>
                        </a:defRPr>
                      </a:lvl8pPr>
                      <a:lvl9pPr marL="5806074" algn="l" defTabSz="1451519" rtl="0" eaLnBrk="1" latinLnBrk="0" hangingPunct="1">
                        <a:defRPr sz="2900" kern="1200">
                          <a:solidFill>
                            <a:schemeClr val="dk1"/>
                          </a:solidFill>
                          <a:latin typeface="Myriad Pro"/>
                          <a:ea typeface="ヒラギノ角ゴ ProN W3"/>
                          <a:cs typeface="ヒラギノ角ゴ ProN W3"/>
                        </a:defRPr>
                      </a:lvl9pPr>
                    </a:lstStyle>
                    <a:p>
                      <a:endParaRPr lang="en-US" sz="1700" dirty="0"/>
                    </a:p>
                  </a:txBody>
                  <a:tcPr marL="91462" marR="91462" marT="45710" marB="4571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r>
            </a:tbl>
          </a:graphicData>
        </a:graphic>
      </p:graphicFrame>
      <p:sp>
        <p:nvSpPr>
          <p:cNvPr id="38" name="Arc 37"/>
          <p:cNvSpPr/>
          <p:nvPr/>
        </p:nvSpPr>
        <p:spPr bwMode="auto">
          <a:xfrm rot="16455173">
            <a:off x="12115006" y="3574257"/>
            <a:ext cx="1500187" cy="1619250"/>
          </a:xfrm>
          <a:prstGeom prst="arc">
            <a:avLst/>
          </a:prstGeom>
          <a:noFill/>
          <a:ln w="57150" cap="flat" cmpd="sng" algn="ctr">
            <a:solidFill>
              <a:srgbClr val="000000">
                <a:lumMod val="65000"/>
                <a:lumOff val="35000"/>
              </a:srgbClr>
            </a:solidFill>
            <a:prstDash val="solid"/>
            <a:round/>
            <a:headEnd type="none" w="med" len="med"/>
            <a:tailEnd type="triangle" w="med" len="me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sym typeface="Myriad Pro" pitchFamily="-110" charset="0"/>
            </a:endParaRPr>
          </a:p>
        </p:txBody>
      </p:sp>
      <p:sp>
        <p:nvSpPr>
          <p:cNvPr id="39" name="TextBox 35"/>
          <p:cNvSpPr txBox="1">
            <a:spLocks noChangeArrowheads="1"/>
          </p:cNvSpPr>
          <p:nvPr/>
        </p:nvSpPr>
        <p:spPr bwMode="auto">
          <a:xfrm>
            <a:off x="12815888" y="1616075"/>
            <a:ext cx="2243137" cy="110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ヒラギノ角ゴ ProN W3" charset="-128"/>
              </a:defRPr>
            </a:lvl1pPr>
            <a:lvl2pPr marL="37931725" indent="-37474525" eaLnBrk="0" hangingPunct="0">
              <a:defRPr sz="3200">
                <a:solidFill>
                  <a:schemeClr val="tx1"/>
                </a:solidFill>
                <a:latin typeface="Arial" pitchFamily="34" charset="0"/>
                <a:ea typeface="ヒラギノ角ゴ ProN W3" charset="-128"/>
              </a:defRPr>
            </a:lvl2pPr>
            <a:lvl3pPr eaLnBrk="0" hangingPunct="0">
              <a:defRPr sz="3200">
                <a:solidFill>
                  <a:schemeClr val="tx1"/>
                </a:solidFill>
                <a:latin typeface="Arial" pitchFamily="34" charset="0"/>
                <a:ea typeface="ヒラギノ角ゴ ProN W3" charset="-128"/>
              </a:defRPr>
            </a:lvl3pPr>
            <a:lvl4pPr eaLnBrk="0" hangingPunct="0">
              <a:defRPr sz="3200">
                <a:solidFill>
                  <a:schemeClr val="tx1"/>
                </a:solidFill>
                <a:latin typeface="Arial" pitchFamily="34" charset="0"/>
                <a:ea typeface="ヒラギノ角ゴ ProN W3" charset="-128"/>
              </a:defRPr>
            </a:lvl4pPr>
            <a:lvl5pPr eaLnBrk="0" hangingPunct="0">
              <a:defRPr sz="3200">
                <a:solidFill>
                  <a:schemeClr val="tx1"/>
                </a:solidFill>
                <a:latin typeface="Arial" pitchFamily="34" charset="0"/>
                <a:ea typeface="ヒラギノ角ゴ ProN W3" charset="-128"/>
              </a:defRPr>
            </a:lvl5pPr>
            <a:lvl6pPr marL="457200" eaLnBrk="0" fontAlgn="base" hangingPunct="0">
              <a:spcBef>
                <a:spcPct val="0"/>
              </a:spcBef>
              <a:spcAft>
                <a:spcPct val="0"/>
              </a:spcAft>
              <a:defRPr sz="3200">
                <a:solidFill>
                  <a:schemeClr val="tx1"/>
                </a:solidFill>
                <a:latin typeface="Arial" pitchFamily="34" charset="0"/>
                <a:ea typeface="ヒラギノ角ゴ ProN W3" charset="-128"/>
              </a:defRPr>
            </a:lvl6pPr>
            <a:lvl7pPr marL="914400" eaLnBrk="0" fontAlgn="base" hangingPunct="0">
              <a:spcBef>
                <a:spcPct val="0"/>
              </a:spcBef>
              <a:spcAft>
                <a:spcPct val="0"/>
              </a:spcAft>
              <a:defRPr sz="3200">
                <a:solidFill>
                  <a:schemeClr val="tx1"/>
                </a:solidFill>
                <a:latin typeface="Arial" pitchFamily="34" charset="0"/>
                <a:ea typeface="ヒラギノ角ゴ ProN W3" charset="-128"/>
              </a:defRPr>
            </a:lvl7pPr>
            <a:lvl8pPr marL="1371600" eaLnBrk="0" fontAlgn="base" hangingPunct="0">
              <a:spcBef>
                <a:spcPct val="0"/>
              </a:spcBef>
              <a:spcAft>
                <a:spcPct val="0"/>
              </a:spcAft>
              <a:defRPr sz="3200">
                <a:solidFill>
                  <a:schemeClr val="tx1"/>
                </a:solidFill>
                <a:latin typeface="Arial" pitchFamily="34" charset="0"/>
                <a:ea typeface="ヒラギノ角ゴ ProN W3" charset="-128"/>
              </a:defRPr>
            </a:lvl8pPr>
            <a:lvl9pPr marL="1828800" eaLnBrk="0" fontAlgn="base" hangingPunct="0">
              <a:spcBef>
                <a:spcPct val="0"/>
              </a:spcBef>
              <a:spcAft>
                <a:spcPct val="0"/>
              </a:spcAft>
              <a:defRPr sz="3200">
                <a:solidFill>
                  <a:schemeClr val="tx1"/>
                </a:solidFill>
                <a:latin typeface="Arial" pitchFamily="34" charset="0"/>
                <a:ea typeface="ヒラギノ角ゴ ProN W3" charset="-128"/>
              </a:defRPr>
            </a:lvl9pPr>
          </a:lstStyle>
          <a:p>
            <a:pPr marL="0" marR="0" lvl="0" indent="0" algn="ctr" defTabSz="811213" eaLnBrk="1" fontAlgn="base" latinLnBrk="0" hangingPunct="1">
              <a:lnSpc>
                <a:spcPts val="4000"/>
              </a:lnSpc>
              <a:spcBef>
                <a:spcPct val="0"/>
              </a:spcBef>
              <a:spcAft>
                <a:spcPct val="0"/>
              </a:spcAft>
              <a:buClrTx/>
              <a:buSzTx/>
              <a:buFontTx/>
              <a:buNone/>
              <a:tabLst/>
              <a:defRPr/>
            </a:pPr>
            <a:r>
              <a:rPr kumimoji="0" lang="en-US" sz="2800" b="0" i="0" u="none" strike="noStrike" kern="0" cap="none" spc="-100" normalizeH="0" baseline="0" noProof="0" dirty="0" smtClean="0">
                <a:ln>
                  <a:noFill/>
                </a:ln>
                <a:solidFill>
                  <a:srgbClr val="000000"/>
                </a:solidFill>
                <a:effectLst/>
                <a:uLnTx/>
                <a:uFillTx/>
                <a:latin typeface="+mj-lt"/>
                <a:ea typeface="ヒラギノ角ゴ ProN W3" charset="-128"/>
              </a:rPr>
              <a:t>Final results table</a:t>
            </a:r>
          </a:p>
        </p:txBody>
      </p:sp>
    </p:spTree>
    <p:extLst>
      <p:ext uri="{BB962C8B-B14F-4D97-AF65-F5344CB8AC3E}">
        <p14:creationId xmlns:p14="http://schemas.microsoft.com/office/powerpoint/2010/main" val="93941397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bwMode="gray">
          <a:xfrm>
            <a:off x="537493" y="4051369"/>
            <a:ext cx="14978130" cy="1550942"/>
          </a:xfrm>
          <a:prstGeom prst="roundRect">
            <a:avLst/>
          </a:prstGeom>
          <a:solidFill>
            <a:schemeClr val="accent4">
              <a:lumMod val="60000"/>
              <a:lumOff val="40000"/>
            </a:schemeClr>
          </a:solidFill>
          <a:ln>
            <a:headEnd type="none" w="med" len="med"/>
            <a:tailEnd type="none" w="med" len="med"/>
          </a:ln>
          <a:effectLst>
            <a:outerShdw blurRad="40000" dist="23000" dir="5400000" sx="101000" sy="101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lIns="0" tIns="0" rIns="0" bIns="0"/>
          <a:lstStyle/>
          <a:p>
            <a:pPr defTabSz="1448511" fontAlgn="auto">
              <a:spcBef>
                <a:spcPts val="0"/>
              </a:spcBef>
              <a:spcAft>
                <a:spcPts val="0"/>
              </a:spcAft>
              <a:defRPr/>
            </a:pPr>
            <a:endParaRPr lang="en-US" sz="2400" dirty="0">
              <a:solidFill>
                <a:schemeClr val="bg1"/>
              </a:solidFill>
              <a:cs typeface="Calibri" pitchFamily="34" charset="0"/>
              <a:sym typeface="Myriad Pro"/>
            </a:endParaRPr>
          </a:p>
        </p:txBody>
      </p:sp>
      <p:sp>
        <p:nvSpPr>
          <p:cNvPr id="3" name="Title 2"/>
          <p:cNvSpPr>
            <a:spLocks noGrp="1"/>
          </p:cNvSpPr>
          <p:nvPr>
            <p:ph type="title"/>
          </p:nvPr>
        </p:nvSpPr>
        <p:spPr>
          <a:xfrm>
            <a:off x="446088" y="14288"/>
            <a:ext cx="15354300" cy="1216025"/>
          </a:xfrm>
        </p:spPr>
        <p:txBody>
          <a:bodyPr/>
          <a:lstStyle/>
          <a:p>
            <a:pPr eaLnBrk="1" hangingPunct="1">
              <a:defRPr/>
            </a:pPr>
            <a:r>
              <a:rPr lang="en-US" dirty="0" smtClean="0">
                <a:solidFill>
                  <a:srgbClr val="262626"/>
                </a:solidFill>
                <a:latin typeface="Calibri" pitchFamily="34" charset="0"/>
                <a:ea typeface="+mj-ea"/>
                <a:sym typeface="Myriad Pro"/>
              </a:rPr>
              <a:t>Horizontal Scaling</a:t>
            </a:r>
            <a:endParaRPr lang="en-US" i="1" dirty="0" smtClean="0">
              <a:solidFill>
                <a:srgbClr val="262626"/>
              </a:solidFill>
              <a:latin typeface="Calibri" pitchFamily="34" charset="0"/>
              <a:ea typeface="+mj-ea"/>
              <a:sym typeface="Myriad Pro"/>
            </a:endParaRPr>
          </a:p>
        </p:txBody>
      </p:sp>
      <p:grpSp>
        <p:nvGrpSpPr>
          <p:cNvPr id="69638" name="Group 51"/>
          <p:cNvGrpSpPr>
            <a:grpSpLocks/>
          </p:cNvGrpSpPr>
          <p:nvPr/>
        </p:nvGrpSpPr>
        <p:grpSpPr bwMode="auto">
          <a:xfrm>
            <a:off x="3460750" y="6846888"/>
            <a:ext cx="2225675" cy="638175"/>
            <a:chOff x="4572000" y="1295401"/>
            <a:chExt cx="3200400" cy="914400"/>
          </a:xfrm>
        </p:grpSpPr>
        <p:pic>
          <p:nvPicPr>
            <p:cNvPr id="69683" name="Picture 52" descr="forwarder_1u.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295401"/>
              <a:ext cx="3200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84" name="Picture 53" descr="38.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709099" y="1536636"/>
              <a:ext cx="552191" cy="551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39" name="Group 54"/>
          <p:cNvGrpSpPr>
            <a:grpSpLocks/>
          </p:cNvGrpSpPr>
          <p:nvPr/>
        </p:nvGrpSpPr>
        <p:grpSpPr bwMode="auto">
          <a:xfrm>
            <a:off x="5964238" y="6846888"/>
            <a:ext cx="2222500" cy="638175"/>
            <a:chOff x="1295400" y="1295401"/>
            <a:chExt cx="3200400" cy="914400"/>
          </a:xfrm>
        </p:grpSpPr>
        <p:pic>
          <p:nvPicPr>
            <p:cNvPr id="69681" name="Picture 55" descr="forwarder_1u.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1295401"/>
              <a:ext cx="3200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82" name="Picture 56" descr="43.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4850" y="1567239"/>
              <a:ext cx="520891" cy="520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40" name="Group 57"/>
          <p:cNvGrpSpPr>
            <a:grpSpLocks/>
          </p:cNvGrpSpPr>
          <p:nvPr/>
        </p:nvGrpSpPr>
        <p:grpSpPr bwMode="auto">
          <a:xfrm>
            <a:off x="8359775" y="6846888"/>
            <a:ext cx="2225675" cy="638175"/>
            <a:chOff x="1295400" y="2209800"/>
            <a:chExt cx="3200399" cy="914399"/>
          </a:xfrm>
        </p:grpSpPr>
        <p:pic>
          <p:nvPicPr>
            <p:cNvPr id="69679" name="Picture 58" descr="forwarder_1u.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2209800"/>
              <a:ext cx="3200399"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80" name="Picture 59" descr="app.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9548" y="2476038"/>
              <a:ext cx="52273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9641" name="Picture 80" descr="load_balancer.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5788" y="6743700"/>
            <a:ext cx="39846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2" name="Picture 80" descr="load_balancer.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4825" y="6745288"/>
            <a:ext cx="39846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3" name="Picture 80" descr="load_balancer.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96388" y="6704013"/>
            <a:ext cx="40163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8" name="TextBox 56"/>
          <p:cNvSpPr txBox="1">
            <a:spLocks noChangeArrowheads="1"/>
          </p:cNvSpPr>
          <p:nvPr/>
        </p:nvSpPr>
        <p:spPr bwMode="gray">
          <a:xfrm>
            <a:off x="0" y="1135063"/>
            <a:ext cx="16257588" cy="692150"/>
          </a:xfrm>
          <a:prstGeom prst="rect">
            <a:avLst/>
          </a:prstGeom>
          <a:noFill/>
          <a:ln w="9525">
            <a:noFill/>
            <a:miter lim="800000"/>
            <a:headEnd/>
            <a:tailEnd/>
          </a:ln>
        </p:spPr>
        <p:txBody>
          <a:bodyPr lIns="82237" tIns="41118" rIns="82237" bIns="41118">
            <a:spAutoFit/>
          </a:bodyPr>
          <a:lstStyle/>
          <a:p>
            <a:pPr algn="ctr" defTabSz="812023" fontAlgn="auto">
              <a:spcBef>
                <a:spcPts val="0"/>
              </a:spcBef>
              <a:spcAft>
                <a:spcPts val="0"/>
              </a:spcAft>
              <a:defRPr/>
            </a:pPr>
            <a:r>
              <a:rPr lang="en-US" sz="4000" spc="-100" dirty="0">
                <a:solidFill>
                  <a:schemeClr val="bg1"/>
                </a:solidFill>
                <a:latin typeface="Calibri" pitchFamily="34" charset="0"/>
                <a:ea typeface="Myriad Pro"/>
                <a:cs typeface="Myriad Pro"/>
              </a:rPr>
              <a:t>Load balanced search and indexing for massive, linear scale out.</a:t>
            </a:r>
          </a:p>
        </p:txBody>
      </p:sp>
      <p:pic>
        <p:nvPicPr>
          <p:cNvPr id="69645" name="Picture 16" descr="splunk_deployment_1u.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92625" y="4365625"/>
            <a:ext cx="32893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6" name="Picture 77" descr="splunk_deployment_1u.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015788" y="4365625"/>
            <a:ext cx="32893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7" name="Picture 90" descr="splunk_deployment_1u.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3738" y="4365625"/>
            <a:ext cx="32893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8" name="Picture 67" descr="38.pn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13475" y="4713288"/>
            <a:ext cx="3651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49" name="Group 85"/>
          <p:cNvGrpSpPr>
            <a:grpSpLocks/>
          </p:cNvGrpSpPr>
          <p:nvPr/>
        </p:nvGrpSpPr>
        <p:grpSpPr bwMode="auto">
          <a:xfrm>
            <a:off x="6483350" y="2589213"/>
            <a:ext cx="3289300" cy="1046162"/>
            <a:chOff x="6435189" y="2563003"/>
            <a:chExt cx="3289300" cy="1046661"/>
          </a:xfrm>
        </p:grpSpPr>
        <p:pic>
          <p:nvPicPr>
            <p:cNvPr id="69676" name="Picture 90" descr="splunk_deployment_1u.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35189" y="2563003"/>
              <a:ext cx="32893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descr="people-grey.png"/>
            <p:cNvPicPr>
              <a:picLocks noChangeAspect="1"/>
            </p:cNvPicPr>
            <p:nvPr/>
          </p:nvPicPr>
          <p:blipFill>
            <a:blip r:embed="rId11"/>
            <a:stretch>
              <a:fillRect/>
            </a:stretch>
          </p:blipFill>
          <p:spPr bwMode="auto">
            <a:xfrm>
              <a:off x="8204189" y="2788799"/>
              <a:ext cx="1094076" cy="577897"/>
            </a:xfrm>
            <a:prstGeom prst="rect">
              <a:avLst/>
            </a:prstGeom>
            <a:effectLst/>
            <a:scene3d>
              <a:camera prst="orthographicFront"/>
              <a:lightRig rig="threePt" dir="t"/>
            </a:scene3d>
            <a:sp3d>
              <a:bevelT w="50800" h="88900"/>
            </a:sp3d>
          </p:spPr>
        </p:pic>
        <p:pic>
          <p:nvPicPr>
            <p:cNvPr id="69678" name="Picture 60" descr="15.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90583">
              <a:off x="8847003" y="2779402"/>
              <a:ext cx="828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52" name="Straight Arrow Connector 51"/>
          <p:cNvCxnSpPr>
            <a:stCxn id="69652" idx="0"/>
            <a:endCxn id="69668" idx="2"/>
          </p:cNvCxnSpPr>
          <p:nvPr/>
        </p:nvCxnSpPr>
        <p:spPr>
          <a:xfrm rot="16200000" flipV="1">
            <a:off x="10069513" y="5132388"/>
            <a:ext cx="1635125" cy="1978025"/>
          </a:xfrm>
          <a:prstGeom prst="straightConnector1">
            <a:avLst/>
          </a:prstGeom>
          <a:ln w="50800" cap="flat" cmpd="sng" algn="ctr">
            <a:solidFill>
              <a:schemeClr val="tx1">
                <a:lumMod val="50000"/>
              </a:schemeClr>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69651" name="Picture 289" descr="42.pn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gray">
          <a:xfrm>
            <a:off x="13030200" y="6811963"/>
            <a:ext cx="757238"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2" name="Picture 290" descr="39.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gray">
          <a:xfrm>
            <a:off x="11106150" y="6938963"/>
            <a:ext cx="1541463"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6" name="Straight Arrow Connector 55"/>
          <p:cNvCxnSpPr>
            <a:stCxn id="69651" idx="0"/>
            <a:endCxn id="69646" idx="2"/>
          </p:cNvCxnSpPr>
          <p:nvPr/>
        </p:nvCxnSpPr>
        <p:spPr>
          <a:xfrm rot="5400000" flipH="1" flipV="1">
            <a:off x="12781757" y="5933281"/>
            <a:ext cx="1506538" cy="250825"/>
          </a:xfrm>
          <a:prstGeom prst="straightConnector1">
            <a:avLst/>
          </a:prstGeom>
          <a:ln w="50800" cap="flat" cmpd="sng" algn="ctr">
            <a:solidFill>
              <a:schemeClr val="tx1">
                <a:lumMod val="50000"/>
              </a:schemeClr>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69642" idx="0"/>
            <a:endCxn id="69668" idx="2"/>
          </p:cNvCxnSpPr>
          <p:nvPr/>
        </p:nvCxnSpPr>
        <p:spPr>
          <a:xfrm rot="5400000" flipH="1" flipV="1">
            <a:off x="7754938" y="4602163"/>
            <a:ext cx="1441450" cy="2844800"/>
          </a:xfrm>
          <a:prstGeom prst="straightConnector1">
            <a:avLst/>
          </a:prstGeom>
          <a:ln w="50800" cap="flat" cmpd="sng" algn="ctr">
            <a:solidFill>
              <a:srgbClr val="73A55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69641" idx="0"/>
            <a:endCxn id="69647" idx="2"/>
          </p:cNvCxnSpPr>
          <p:nvPr/>
        </p:nvCxnSpPr>
        <p:spPr>
          <a:xfrm rot="16200000" flipV="1">
            <a:off x="2747169" y="4896644"/>
            <a:ext cx="1438275" cy="2255837"/>
          </a:xfrm>
          <a:prstGeom prst="straightConnector1">
            <a:avLst/>
          </a:prstGeom>
          <a:ln w="50800" cap="flat" cmpd="sng" algn="ctr">
            <a:solidFill>
              <a:srgbClr val="73A55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69641" idx="0"/>
            <a:endCxn id="69645" idx="2"/>
          </p:cNvCxnSpPr>
          <p:nvPr/>
        </p:nvCxnSpPr>
        <p:spPr>
          <a:xfrm rot="5400000" flipH="1" flipV="1">
            <a:off x="4646612" y="5253038"/>
            <a:ext cx="1438275" cy="1543050"/>
          </a:xfrm>
          <a:prstGeom prst="straightConnector1">
            <a:avLst/>
          </a:prstGeom>
          <a:ln w="50800" cap="flat" cmpd="sng" algn="ctr">
            <a:solidFill>
              <a:srgbClr val="73A55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69657" name="Picture 289" descr="42.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gray">
          <a:xfrm>
            <a:off x="14170025" y="4695825"/>
            <a:ext cx="41275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 name="Straight Arrow Connector 45"/>
          <p:cNvCxnSpPr>
            <a:stCxn id="69642" idx="0"/>
            <a:endCxn id="69647" idx="2"/>
          </p:cNvCxnSpPr>
          <p:nvPr/>
        </p:nvCxnSpPr>
        <p:spPr>
          <a:xfrm rot="16200000" flipV="1">
            <a:off x="3975894" y="3667919"/>
            <a:ext cx="1439863" cy="4714875"/>
          </a:xfrm>
          <a:prstGeom prst="straightConnector1">
            <a:avLst/>
          </a:prstGeom>
          <a:ln w="50800" cap="flat" cmpd="sng" algn="ctr">
            <a:solidFill>
              <a:srgbClr val="73A55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69659" name="Picture 67" descr="38.pn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43163" y="4716463"/>
            <a:ext cx="3651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9" descr="app.png"/>
          <p:cNvPicPr>
            <a:picLocks noChangeAspect="1"/>
          </p:cNvPicPr>
          <p:nvPr/>
        </p:nvPicPr>
        <p:blipFill>
          <a:blip r:embed="rId16"/>
          <a:srcRect/>
          <a:stretch>
            <a:fillRect/>
          </a:stretch>
        </p:blipFill>
        <p:spPr bwMode="auto">
          <a:xfrm>
            <a:off x="6694814" y="4725946"/>
            <a:ext cx="308660" cy="316083"/>
          </a:xfrm>
          <a:prstGeom prst="rect">
            <a:avLst/>
          </a:prstGeom>
          <a:noFill/>
          <a:ln w="9525">
            <a:noFill/>
            <a:miter lim="800000"/>
            <a:headEnd/>
            <a:tailEnd/>
          </a:ln>
          <a:effectLst>
            <a:glow rad="101600">
              <a:schemeClr val="accent3">
                <a:satMod val="175000"/>
                <a:alpha val="40000"/>
              </a:schemeClr>
            </a:glow>
          </a:effectLst>
        </p:spPr>
      </p:pic>
      <p:pic>
        <p:nvPicPr>
          <p:cNvPr id="69661" name="Picture 56" descr="43.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79025" y="4716463"/>
            <a:ext cx="36195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62" name="Picture 57" descr="43.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8300" y="4727575"/>
            <a:ext cx="36036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2" name="Straight Arrow Connector 61"/>
          <p:cNvCxnSpPr>
            <a:stCxn id="69643" idx="0"/>
            <a:endCxn id="69645" idx="2"/>
          </p:cNvCxnSpPr>
          <p:nvPr/>
        </p:nvCxnSpPr>
        <p:spPr>
          <a:xfrm rot="16200000" flipV="1">
            <a:off x="7067550" y="4375150"/>
            <a:ext cx="1398588" cy="3259138"/>
          </a:xfrm>
          <a:prstGeom prst="straightConnector1">
            <a:avLst/>
          </a:prstGeom>
          <a:ln w="50800" cap="flat" cmpd="sng" algn="ctr">
            <a:solidFill>
              <a:srgbClr val="73A55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69643" idx="0"/>
            <a:endCxn id="69646" idx="2"/>
          </p:cNvCxnSpPr>
          <p:nvPr/>
        </p:nvCxnSpPr>
        <p:spPr>
          <a:xfrm rot="5400000" flipH="1" flipV="1">
            <a:off x="10829132" y="3872706"/>
            <a:ext cx="1398588" cy="4264025"/>
          </a:xfrm>
          <a:prstGeom prst="straightConnector1">
            <a:avLst/>
          </a:prstGeom>
          <a:ln w="50800" cap="flat" cmpd="sng" algn="ctr">
            <a:solidFill>
              <a:srgbClr val="73A55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9665" name="TextBox 81"/>
          <p:cNvSpPr txBox="1">
            <a:spLocks noChangeArrowheads="1"/>
          </p:cNvSpPr>
          <p:nvPr/>
        </p:nvSpPr>
        <p:spPr bwMode="auto">
          <a:xfrm>
            <a:off x="485775" y="5951538"/>
            <a:ext cx="315595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26" tIns="50762" rIns="101526" bIns="50762">
            <a:spAutoFit/>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algn="r" eaLnBrk="1" hangingPunct="1"/>
            <a:r>
              <a:rPr lang="en-US" sz="2800" dirty="0">
                <a:solidFill>
                  <a:srgbClr val="000000"/>
                </a:solidFill>
                <a:latin typeface="Calibri" charset="0"/>
              </a:rPr>
              <a:t>Forwarder  </a:t>
            </a:r>
          </a:p>
          <a:p>
            <a:pPr algn="r" eaLnBrk="1" hangingPunct="1"/>
            <a:r>
              <a:rPr lang="en-US" sz="2800" dirty="0">
                <a:solidFill>
                  <a:srgbClr val="000000"/>
                </a:solidFill>
                <a:latin typeface="Calibri" charset="0"/>
              </a:rPr>
              <a:t>Auto Load Balancing</a:t>
            </a:r>
          </a:p>
        </p:txBody>
      </p:sp>
      <p:sp>
        <p:nvSpPr>
          <p:cNvPr id="69666" name="TextBox 82"/>
          <p:cNvSpPr txBox="1">
            <a:spLocks noChangeArrowheads="1"/>
          </p:cNvSpPr>
          <p:nvPr/>
        </p:nvSpPr>
        <p:spPr bwMode="auto">
          <a:xfrm>
            <a:off x="520700" y="2909888"/>
            <a:ext cx="324961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26" tIns="50762" rIns="101526" bIns="50762">
            <a:spAutoFit/>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algn="r" eaLnBrk="1" hangingPunct="1"/>
            <a:r>
              <a:rPr lang="en-US" sz="2800" dirty="0">
                <a:solidFill>
                  <a:srgbClr val="000000"/>
                </a:solidFill>
                <a:latin typeface="Calibri" charset="0"/>
              </a:rPr>
              <a:t>Distributed Search</a:t>
            </a:r>
          </a:p>
        </p:txBody>
      </p:sp>
      <p:sp>
        <p:nvSpPr>
          <p:cNvPr id="85" name="Right Brace 84"/>
          <p:cNvSpPr/>
          <p:nvPr/>
        </p:nvSpPr>
        <p:spPr bwMode="auto">
          <a:xfrm rot="16200000">
            <a:off x="7704932" y="-2788444"/>
            <a:ext cx="501650" cy="13161963"/>
          </a:xfrm>
          <a:prstGeom prst="rightBrace">
            <a:avLst>
              <a:gd name="adj1" fmla="val 141666"/>
              <a:gd name="adj2" fmla="val 50000"/>
            </a:avLst>
          </a:prstGeom>
          <a:noFill/>
          <a:ln w="57150" cap="flat" cmpd="sng" algn="ctr">
            <a:solidFill>
              <a:schemeClr val="accent4">
                <a:lumMod val="75000"/>
              </a:schemeClr>
            </a:solidFill>
            <a:prstDash val="solid"/>
            <a:round/>
            <a:headEnd type="none" w="med" len="med"/>
            <a:tailEnd type="none" w="med" len="med"/>
          </a:ln>
          <a:effectLst/>
        </p:spPr>
        <p:txBody>
          <a:bodyPr lIns="91385" tIns="45692" rIns="91385" bIns="45692"/>
          <a:lstStyle/>
          <a:p>
            <a:pPr defTabSz="913850">
              <a:defRPr/>
            </a:pPr>
            <a:endParaRPr lang="en-US" sz="2400" dirty="0">
              <a:solidFill>
                <a:srgbClr val="FFFFFF"/>
              </a:solidFill>
              <a:latin typeface="Myriad Pro" pitchFamily="-110" charset="0"/>
              <a:ea typeface="ヒラギノ角ゴ ProN W3" pitchFamily="-110" charset="-128"/>
              <a:cs typeface="ヒラギノ角ゴ ProN W3" pitchFamily="-110" charset="-128"/>
              <a:sym typeface="Myriad Pro" pitchFamily="-110" charset="0"/>
            </a:endParaRPr>
          </a:p>
        </p:txBody>
      </p:sp>
      <p:pic>
        <p:nvPicPr>
          <p:cNvPr id="69668" name="Picture 77" descr="splunk_deployment_1u.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53413" y="4364038"/>
            <a:ext cx="32893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69" name="Picture 290" descr="39.png"/>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gray">
          <a:xfrm>
            <a:off x="10394950" y="4746625"/>
            <a:ext cx="4413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70" name="Picture 74" descr="43.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1563" y="4711700"/>
            <a:ext cx="36195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71" name="Picture 6" descr="splunk_index.png"/>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397250" y="4654550"/>
            <a:ext cx="4572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72" name="Picture 6" descr="splunk_index.png"/>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145338" y="4641850"/>
            <a:ext cx="4572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descr="app.png"/>
          <p:cNvPicPr>
            <a:picLocks noChangeAspect="1"/>
          </p:cNvPicPr>
          <p:nvPr/>
        </p:nvPicPr>
        <p:blipFill>
          <a:blip r:embed="rId16"/>
          <a:srcRect/>
          <a:stretch>
            <a:fillRect/>
          </a:stretch>
        </p:blipFill>
        <p:spPr bwMode="auto">
          <a:xfrm>
            <a:off x="13767559" y="4732874"/>
            <a:ext cx="308660" cy="316083"/>
          </a:xfrm>
          <a:prstGeom prst="rect">
            <a:avLst/>
          </a:prstGeom>
          <a:noFill/>
          <a:ln w="9525">
            <a:noFill/>
            <a:miter lim="800000"/>
            <a:headEnd/>
            <a:tailEnd/>
          </a:ln>
          <a:effectLst>
            <a:glow rad="101600">
              <a:schemeClr val="accent3">
                <a:satMod val="175000"/>
                <a:alpha val="40000"/>
              </a:schemeClr>
            </a:glow>
          </a:effectLst>
        </p:spPr>
      </p:pic>
      <p:pic>
        <p:nvPicPr>
          <p:cNvPr id="69674" name="Picture 6" descr="splunk_index.png"/>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4695488" y="4627563"/>
            <a:ext cx="4572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75" name="Picture 6" descr="splunk_index.png"/>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914063" y="4627563"/>
            <a:ext cx="45561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58524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eaLnBrk="1" hangingPunct="1">
              <a:lnSpc>
                <a:spcPts val="6800"/>
              </a:lnSpc>
            </a:pPr>
            <a:r>
              <a:rPr lang="en-US" dirty="0" smtClean="0">
                <a:solidFill>
                  <a:srgbClr val="000000"/>
                </a:solidFill>
                <a:latin typeface="Calibri" charset="0"/>
                <a:ea typeface="ヒラギノ角ゴ ProN W3" charset="0"/>
                <a:cs typeface="Calibri" charset="0"/>
              </a:rPr>
              <a:t>Splunk</a:t>
            </a:r>
            <a:r>
              <a:rPr lang="en-US" altLang="ja-JP" dirty="0" smtClean="0">
                <a:solidFill>
                  <a:srgbClr val="000000"/>
                </a:solidFill>
                <a:latin typeface="Calibri" charset="0"/>
                <a:ea typeface="ヒラギノ角ゴ ProN W3" charset="0"/>
                <a:cs typeface="Calibri" charset="0"/>
              </a:rPr>
              <a:t>’s </a:t>
            </a:r>
            <a:r>
              <a:rPr lang="en-US" altLang="ja-JP" dirty="0" err="1" smtClean="0">
                <a:solidFill>
                  <a:srgbClr val="000000"/>
                </a:solidFill>
                <a:latin typeface="Calibri" charset="0"/>
                <a:ea typeface="ヒラギノ角ゴ ProN W3" charset="0"/>
                <a:cs typeface="Calibri" charset="0"/>
              </a:rPr>
              <a:t>MapReduce</a:t>
            </a:r>
            <a:r>
              <a:rPr lang="en-US" altLang="ja-JP" dirty="0" smtClean="0">
                <a:solidFill>
                  <a:srgbClr val="000000"/>
                </a:solidFill>
                <a:latin typeface="Calibri" charset="0"/>
                <a:ea typeface="ヒラギノ角ゴ ProN W3" charset="0"/>
                <a:cs typeface="Calibri" charset="0"/>
              </a:rPr>
              <a:t>-based </a:t>
            </a:r>
            <a:r>
              <a:rPr lang="en-US" altLang="ja-JP" dirty="0">
                <a:solidFill>
                  <a:srgbClr val="000000"/>
                </a:solidFill>
                <a:latin typeface="Calibri" charset="0"/>
                <a:ea typeface="ヒラギノ角ゴ ProN W3" charset="0"/>
                <a:cs typeface="Calibri" charset="0"/>
              </a:rPr>
              <a:t>Architecture</a:t>
            </a:r>
            <a:endParaRPr lang="en-US" dirty="0">
              <a:solidFill>
                <a:srgbClr val="000000"/>
              </a:solidFill>
              <a:latin typeface="Calibri" charset="0"/>
              <a:ea typeface="ヒラギノ角ゴ ProN W3" charset="0"/>
              <a:cs typeface="Calibri" charset="0"/>
            </a:endParaRPr>
          </a:p>
        </p:txBody>
      </p:sp>
      <p:sp>
        <p:nvSpPr>
          <p:cNvPr id="72740" name="Slide Number Placeholder 47"/>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eaLnBrk="1" hangingPunct="1"/>
            <a:fld id="{F8BCC7AC-ED03-AD48-9F95-930AB011CCDB}" type="slidenum">
              <a:rPr lang="en-US" sz="1400">
                <a:solidFill>
                  <a:schemeClr val="bg1"/>
                </a:solidFill>
                <a:latin typeface="Calibri" charset="0"/>
              </a:rPr>
              <a:pPr eaLnBrk="1" hangingPunct="1"/>
              <a:t>14</a:t>
            </a:fld>
            <a:endParaRPr lang="en-US" sz="1400">
              <a:solidFill>
                <a:schemeClr val="bg1"/>
              </a:solidFill>
              <a:latin typeface="Calibri" charset="0"/>
            </a:endParaRPr>
          </a:p>
        </p:txBody>
      </p:sp>
      <p:grpSp>
        <p:nvGrpSpPr>
          <p:cNvPr id="72707" name="Group 10"/>
          <p:cNvGrpSpPr>
            <a:grpSpLocks/>
          </p:cNvGrpSpPr>
          <p:nvPr/>
        </p:nvGrpSpPr>
        <p:grpSpPr bwMode="auto">
          <a:xfrm>
            <a:off x="4402138" y="2297113"/>
            <a:ext cx="1339850" cy="1976437"/>
            <a:chOff x="5257800" y="1981200"/>
            <a:chExt cx="1206500" cy="1778000"/>
          </a:xfrm>
        </p:grpSpPr>
        <p:sp>
          <p:nvSpPr>
            <p:cNvPr id="6" name="Rectangle 5"/>
            <p:cNvSpPr>
              <a:spLocks noChangeArrowheads="1"/>
            </p:cNvSpPr>
            <p:nvPr/>
          </p:nvSpPr>
          <p:spPr bwMode="auto">
            <a:xfrm>
              <a:off x="5257800" y="1981200"/>
              <a:ext cx="1206500" cy="444143"/>
            </a:xfrm>
            <a:prstGeom prst="rect">
              <a:avLst/>
            </a:prstGeom>
            <a:gradFill rotWithShape="1">
              <a:gsLst>
                <a:gs pos="0">
                  <a:srgbClr val="F1FDE9"/>
                </a:gs>
                <a:gs pos="64999">
                  <a:srgbClr val="DCF7C7"/>
                </a:gs>
                <a:gs pos="100000">
                  <a:srgbClr val="CEF5AF"/>
                </a:gs>
              </a:gsLst>
              <a:lin ang="5400000" scaled="1"/>
            </a:gradFill>
            <a:ln w="9525">
              <a:solidFill>
                <a:srgbClr val="8CB364"/>
              </a:solidFill>
              <a:miter lim="800000"/>
              <a:headEnd/>
              <a:tailEnd/>
            </a:ln>
            <a:effectLst>
              <a:outerShdw blurRad="40000" dist="20000" dir="5400000" rotWithShape="0">
                <a:srgbClr val="000000">
                  <a:alpha val="37999"/>
                </a:srgbClr>
              </a:outerShdw>
            </a:effectLst>
          </p:spPr>
          <p:txBody>
            <a:bodyPr/>
            <a:lstStyle/>
            <a:p>
              <a:pPr algn="ctr" defTabSz="1014218">
                <a:defRPr/>
              </a:pPr>
              <a:r>
                <a:rPr lang="en-US" sz="1700" dirty="0">
                  <a:solidFill>
                    <a:srgbClr val="000000"/>
                  </a:solidFill>
                  <a:latin typeface="+mn-lt"/>
                  <a:ea typeface="+mn-ea"/>
                  <a:cs typeface="+mn-cs"/>
                  <a:sym typeface="Myriad Pro" pitchFamily="-110" charset="0"/>
                </a:rPr>
                <a:t>Chunk 1</a:t>
              </a:r>
            </a:p>
          </p:txBody>
        </p:sp>
        <p:sp>
          <p:nvSpPr>
            <p:cNvPr id="7" name="Rectangle 6"/>
            <p:cNvSpPr>
              <a:spLocks noChangeArrowheads="1"/>
            </p:cNvSpPr>
            <p:nvPr/>
          </p:nvSpPr>
          <p:spPr bwMode="auto">
            <a:xfrm>
              <a:off x="5257800" y="2425343"/>
              <a:ext cx="1206500" cy="445571"/>
            </a:xfrm>
            <a:prstGeom prst="rect">
              <a:avLst/>
            </a:prstGeom>
            <a:gradFill rotWithShape="1">
              <a:gsLst>
                <a:gs pos="0">
                  <a:srgbClr val="F1FDE9"/>
                </a:gs>
                <a:gs pos="64999">
                  <a:srgbClr val="DCF7C7"/>
                </a:gs>
                <a:gs pos="100000">
                  <a:srgbClr val="CEF5AF"/>
                </a:gs>
              </a:gsLst>
              <a:lin ang="5400000" scaled="1"/>
            </a:gradFill>
            <a:ln w="9525">
              <a:solidFill>
                <a:srgbClr val="8CB364"/>
              </a:solidFill>
              <a:miter lim="800000"/>
              <a:headEnd/>
              <a:tailEnd/>
            </a:ln>
            <a:effectLst>
              <a:outerShdw blurRad="40000" dist="20000" dir="5400000" rotWithShape="0">
                <a:srgbClr val="000000">
                  <a:alpha val="37999"/>
                </a:srgbClr>
              </a:outerShdw>
            </a:effectLst>
          </p:spPr>
          <p:txBody>
            <a:bodyPr/>
            <a:lstStyle/>
            <a:p>
              <a:pPr algn="ctr" defTabSz="1014218">
                <a:defRPr/>
              </a:pPr>
              <a:r>
                <a:rPr lang="en-US" sz="1700" dirty="0">
                  <a:solidFill>
                    <a:srgbClr val="000000"/>
                  </a:solidFill>
                  <a:latin typeface="+mn-lt"/>
                  <a:ea typeface="+mn-ea"/>
                  <a:cs typeface="+mn-cs"/>
                  <a:sym typeface="Myriad Pro" pitchFamily="-110" charset="0"/>
                </a:rPr>
                <a:t>Chunk 2</a:t>
              </a:r>
            </a:p>
          </p:txBody>
        </p:sp>
        <p:sp>
          <p:nvSpPr>
            <p:cNvPr id="8" name="Rectangle 7"/>
            <p:cNvSpPr>
              <a:spLocks noChangeArrowheads="1"/>
            </p:cNvSpPr>
            <p:nvPr/>
          </p:nvSpPr>
          <p:spPr bwMode="auto">
            <a:xfrm>
              <a:off x="5257800" y="2870914"/>
              <a:ext cx="1206500" cy="444144"/>
            </a:xfrm>
            <a:prstGeom prst="rect">
              <a:avLst/>
            </a:prstGeom>
            <a:gradFill rotWithShape="1">
              <a:gsLst>
                <a:gs pos="0">
                  <a:srgbClr val="F1FDE9"/>
                </a:gs>
                <a:gs pos="64999">
                  <a:srgbClr val="DCF7C7"/>
                </a:gs>
                <a:gs pos="100000">
                  <a:srgbClr val="CEF5AF"/>
                </a:gs>
              </a:gsLst>
              <a:lin ang="5400000" scaled="1"/>
            </a:gradFill>
            <a:ln w="9525">
              <a:solidFill>
                <a:srgbClr val="8CB364"/>
              </a:solidFill>
              <a:miter lim="800000"/>
              <a:headEnd/>
              <a:tailEnd/>
            </a:ln>
            <a:effectLst>
              <a:outerShdw blurRad="40000" dist="20000" dir="5400000" rotWithShape="0">
                <a:srgbClr val="000000">
                  <a:alpha val="37999"/>
                </a:srgbClr>
              </a:outerShdw>
            </a:effectLst>
          </p:spPr>
          <p:txBody>
            <a:bodyPr/>
            <a:lstStyle/>
            <a:p>
              <a:pPr algn="ctr" defTabSz="1014218">
                <a:defRPr/>
              </a:pPr>
              <a:r>
                <a:rPr lang="en-US" sz="1700" dirty="0">
                  <a:solidFill>
                    <a:srgbClr val="000000"/>
                  </a:solidFill>
                  <a:latin typeface="+mn-lt"/>
                  <a:ea typeface="+mn-ea"/>
                  <a:cs typeface="+mn-cs"/>
                  <a:sym typeface="Myriad Pro" pitchFamily="-110" charset="0"/>
                </a:rPr>
                <a:t>Chunk 3</a:t>
              </a:r>
            </a:p>
          </p:txBody>
        </p:sp>
        <p:sp>
          <p:nvSpPr>
            <p:cNvPr id="9" name="Rectangle 8"/>
            <p:cNvSpPr>
              <a:spLocks noChangeArrowheads="1"/>
            </p:cNvSpPr>
            <p:nvPr/>
          </p:nvSpPr>
          <p:spPr bwMode="auto">
            <a:xfrm>
              <a:off x="5257800" y="3315057"/>
              <a:ext cx="1206500" cy="444143"/>
            </a:xfrm>
            <a:prstGeom prst="rect">
              <a:avLst/>
            </a:prstGeom>
            <a:gradFill rotWithShape="1">
              <a:gsLst>
                <a:gs pos="0">
                  <a:srgbClr val="F1FDE9"/>
                </a:gs>
                <a:gs pos="64999">
                  <a:srgbClr val="DCF7C7"/>
                </a:gs>
                <a:gs pos="100000">
                  <a:srgbClr val="CEF5AF"/>
                </a:gs>
              </a:gsLst>
              <a:lin ang="5400000" scaled="1"/>
            </a:gradFill>
            <a:ln w="9525">
              <a:solidFill>
                <a:srgbClr val="8CB364"/>
              </a:solidFill>
              <a:miter lim="800000"/>
              <a:headEnd/>
              <a:tailEnd/>
            </a:ln>
            <a:effectLst>
              <a:outerShdw blurRad="40000" dist="20000" dir="5400000" rotWithShape="0">
                <a:srgbClr val="000000">
                  <a:alpha val="37999"/>
                </a:srgbClr>
              </a:outerShdw>
            </a:effectLst>
          </p:spPr>
          <p:txBody>
            <a:bodyPr/>
            <a:lstStyle/>
            <a:p>
              <a:pPr algn="ctr" defTabSz="1014218">
                <a:defRPr/>
              </a:pPr>
              <a:r>
                <a:rPr lang="en-US" sz="1700" dirty="0">
                  <a:solidFill>
                    <a:srgbClr val="000000"/>
                  </a:solidFill>
                  <a:latin typeface="+mn-lt"/>
                  <a:ea typeface="+mn-ea"/>
                  <a:cs typeface="+mn-cs"/>
                  <a:sym typeface="Myriad Pro" pitchFamily="-110" charset="0"/>
                </a:rPr>
                <a:t>Chunk 4</a:t>
              </a:r>
            </a:p>
          </p:txBody>
        </p:sp>
      </p:grpSp>
      <p:grpSp>
        <p:nvGrpSpPr>
          <p:cNvPr id="72708" name="Group 11"/>
          <p:cNvGrpSpPr>
            <a:grpSpLocks/>
          </p:cNvGrpSpPr>
          <p:nvPr/>
        </p:nvGrpSpPr>
        <p:grpSpPr bwMode="auto">
          <a:xfrm>
            <a:off x="7421563" y="2297113"/>
            <a:ext cx="1341437" cy="1976437"/>
            <a:chOff x="5257800" y="1981200"/>
            <a:chExt cx="1206500" cy="1778000"/>
          </a:xfrm>
        </p:grpSpPr>
        <p:sp>
          <p:nvSpPr>
            <p:cNvPr id="13" name="Rectangle 12"/>
            <p:cNvSpPr>
              <a:spLocks noChangeArrowheads="1"/>
            </p:cNvSpPr>
            <p:nvPr/>
          </p:nvSpPr>
          <p:spPr bwMode="auto">
            <a:xfrm>
              <a:off x="5257800" y="1981200"/>
              <a:ext cx="1206500" cy="444143"/>
            </a:xfrm>
            <a:prstGeom prst="rect">
              <a:avLst/>
            </a:prstGeom>
            <a:gradFill rotWithShape="1">
              <a:gsLst>
                <a:gs pos="0">
                  <a:srgbClr val="F1FDE9"/>
                </a:gs>
                <a:gs pos="64999">
                  <a:srgbClr val="DCF7C7"/>
                </a:gs>
                <a:gs pos="100000">
                  <a:srgbClr val="CEF5AF"/>
                </a:gs>
              </a:gsLst>
              <a:lin ang="5400000" scaled="1"/>
            </a:gradFill>
            <a:ln w="9525">
              <a:solidFill>
                <a:srgbClr val="8CB364"/>
              </a:solidFill>
              <a:miter lim="800000"/>
              <a:headEnd/>
              <a:tailEnd/>
            </a:ln>
            <a:effectLst>
              <a:outerShdw blurRad="40000" dist="20000" dir="5400000" rotWithShape="0">
                <a:srgbClr val="000000">
                  <a:alpha val="37999"/>
                </a:srgbClr>
              </a:outerShdw>
            </a:effectLst>
          </p:spPr>
          <p:txBody>
            <a:bodyPr/>
            <a:lstStyle/>
            <a:p>
              <a:pPr algn="ctr" defTabSz="1014218">
                <a:defRPr/>
              </a:pPr>
              <a:r>
                <a:rPr lang="en-US" sz="1700" dirty="0">
                  <a:solidFill>
                    <a:srgbClr val="000000"/>
                  </a:solidFill>
                  <a:latin typeface="+mn-lt"/>
                  <a:ea typeface="+mn-ea"/>
                  <a:cs typeface="+mn-cs"/>
                  <a:sym typeface="Myriad Pro" pitchFamily="-110" charset="0"/>
                </a:rPr>
                <a:t>Chunk 1</a:t>
              </a:r>
            </a:p>
          </p:txBody>
        </p:sp>
        <p:sp>
          <p:nvSpPr>
            <p:cNvPr id="14" name="Rectangle 13"/>
            <p:cNvSpPr>
              <a:spLocks noChangeArrowheads="1"/>
            </p:cNvSpPr>
            <p:nvPr/>
          </p:nvSpPr>
          <p:spPr bwMode="auto">
            <a:xfrm>
              <a:off x="5257800" y="2425343"/>
              <a:ext cx="1206500" cy="445571"/>
            </a:xfrm>
            <a:prstGeom prst="rect">
              <a:avLst/>
            </a:prstGeom>
            <a:gradFill rotWithShape="1">
              <a:gsLst>
                <a:gs pos="0">
                  <a:srgbClr val="F1FDE9"/>
                </a:gs>
                <a:gs pos="64999">
                  <a:srgbClr val="DCF7C7"/>
                </a:gs>
                <a:gs pos="100000">
                  <a:srgbClr val="CEF5AF"/>
                </a:gs>
              </a:gsLst>
              <a:lin ang="5400000" scaled="1"/>
            </a:gradFill>
            <a:ln w="9525">
              <a:solidFill>
                <a:srgbClr val="8CB364"/>
              </a:solidFill>
              <a:miter lim="800000"/>
              <a:headEnd/>
              <a:tailEnd/>
            </a:ln>
            <a:effectLst>
              <a:outerShdw blurRad="40000" dist="20000" dir="5400000" rotWithShape="0">
                <a:srgbClr val="000000">
                  <a:alpha val="37999"/>
                </a:srgbClr>
              </a:outerShdw>
            </a:effectLst>
          </p:spPr>
          <p:txBody>
            <a:bodyPr/>
            <a:lstStyle/>
            <a:p>
              <a:pPr algn="ctr" defTabSz="1014218">
                <a:defRPr/>
              </a:pPr>
              <a:r>
                <a:rPr lang="en-US" sz="1700" dirty="0">
                  <a:solidFill>
                    <a:srgbClr val="000000"/>
                  </a:solidFill>
                  <a:latin typeface="+mn-lt"/>
                  <a:ea typeface="+mn-ea"/>
                  <a:cs typeface="+mn-cs"/>
                  <a:sym typeface="Myriad Pro" pitchFamily="-110" charset="0"/>
                </a:rPr>
                <a:t>Chunk 2</a:t>
              </a:r>
            </a:p>
          </p:txBody>
        </p:sp>
        <p:sp>
          <p:nvSpPr>
            <p:cNvPr id="15" name="Rectangle 14"/>
            <p:cNvSpPr>
              <a:spLocks noChangeArrowheads="1"/>
            </p:cNvSpPr>
            <p:nvPr/>
          </p:nvSpPr>
          <p:spPr bwMode="auto">
            <a:xfrm>
              <a:off x="5257800" y="2870914"/>
              <a:ext cx="1206500" cy="444144"/>
            </a:xfrm>
            <a:prstGeom prst="rect">
              <a:avLst/>
            </a:prstGeom>
            <a:gradFill rotWithShape="1">
              <a:gsLst>
                <a:gs pos="0">
                  <a:srgbClr val="F1FDE9"/>
                </a:gs>
                <a:gs pos="64999">
                  <a:srgbClr val="DCF7C7"/>
                </a:gs>
                <a:gs pos="100000">
                  <a:srgbClr val="CEF5AF"/>
                </a:gs>
              </a:gsLst>
              <a:lin ang="5400000" scaled="1"/>
            </a:gradFill>
            <a:ln w="9525">
              <a:solidFill>
                <a:srgbClr val="8CB364"/>
              </a:solidFill>
              <a:miter lim="800000"/>
              <a:headEnd/>
              <a:tailEnd/>
            </a:ln>
            <a:effectLst>
              <a:outerShdw blurRad="40000" dist="20000" dir="5400000" rotWithShape="0">
                <a:srgbClr val="000000">
                  <a:alpha val="37999"/>
                </a:srgbClr>
              </a:outerShdw>
            </a:effectLst>
          </p:spPr>
          <p:txBody>
            <a:bodyPr/>
            <a:lstStyle/>
            <a:p>
              <a:pPr algn="ctr" defTabSz="1014218">
                <a:defRPr/>
              </a:pPr>
              <a:r>
                <a:rPr lang="en-US" sz="1700" dirty="0">
                  <a:solidFill>
                    <a:srgbClr val="000000"/>
                  </a:solidFill>
                  <a:latin typeface="+mn-lt"/>
                  <a:ea typeface="+mn-ea"/>
                  <a:cs typeface="+mn-cs"/>
                  <a:sym typeface="Myriad Pro" pitchFamily="-110" charset="0"/>
                </a:rPr>
                <a:t>Chunk 3</a:t>
              </a:r>
            </a:p>
          </p:txBody>
        </p:sp>
        <p:sp>
          <p:nvSpPr>
            <p:cNvPr id="16" name="Rectangle 15"/>
            <p:cNvSpPr>
              <a:spLocks noChangeArrowheads="1"/>
            </p:cNvSpPr>
            <p:nvPr/>
          </p:nvSpPr>
          <p:spPr bwMode="auto">
            <a:xfrm>
              <a:off x="5257800" y="3315057"/>
              <a:ext cx="1206500" cy="444143"/>
            </a:xfrm>
            <a:prstGeom prst="rect">
              <a:avLst/>
            </a:prstGeom>
            <a:gradFill rotWithShape="1">
              <a:gsLst>
                <a:gs pos="0">
                  <a:srgbClr val="F1FDE9"/>
                </a:gs>
                <a:gs pos="64999">
                  <a:srgbClr val="DCF7C7"/>
                </a:gs>
                <a:gs pos="100000">
                  <a:srgbClr val="CEF5AF"/>
                </a:gs>
              </a:gsLst>
              <a:lin ang="5400000" scaled="1"/>
            </a:gradFill>
            <a:ln w="9525">
              <a:solidFill>
                <a:srgbClr val="8CB364"/>
              </a:solidFill>
              <a:miter lim="800000"/>
              <a:headEnd/>
              <a:tailEnd/>
            </a:ln>
            <a:effectLst>
              <a:outerShdw blurRad="40000" dist="20000" dir="5400000" rotWithShape="0">
                <a:srgbClr val="000000">
                  <a:alpha val="37999"/>
                </a:srgbClr>
              </a:outerShdw>
            </a:effectLst>
          </p:spPr>
          <p:txBody>
            <a:bodyPr/>
            <a:lstStyle/>
            <a:p>
              <a:pPr algn="ctr" defTabSz="1014218">
                <a:defRPr/>
              </a:pPr>
              <a:r>
                <a:rPr lang="en-US" sz="1700" dirty="0">
                  <a:solidFill>
                    <a:srgbClr val="000000"/>
                  </a:solidFill>
                  <a:latin typeface="+mn-lt"/>
                  <a:ea typeface="+mn-ea"/>
                  <a:cs typeface="+mn-cs"/>
                  <a:sym typeface="Myriad Pro" pitchFamily="-110" charset="0"/>
                </a:rPr>
                <a:t>Chunk 4</a:t>
              </a:r>
            </a:p>
          </p:txBody>
        </p:sp>
      </p:grpSp>
      <p:grpSp>
        <p:nvGrpSpPr>
          <p:cNvPr id="72709" name="Group 16"/>
          <p:cNvGrpSpPr>
            <a:grpSpLocks/>
          </p:cNvGrpSpPr>
          <p:nvPr/>
        </p:nvGrpSpPr>
        <p:grpSpPr bwMode="auto">
          <a:xfrm>
            <a:off x="10391775" y="2311400"/>
            <a:ext cx="1341438" cy="1974850"/>
            <a:chOff x="5257800" y="1981200"/>
            <a:chExt cx="1206500" cy="1778000"/>
          </a:xfrm>
        </p:grpSpPr>
        <p:sp>
          <p:nvSpPr>
            <p:cNvPr id="18" name="Rectangle 17"/>
            <p:cNvSpPr>
              <a:spLocks noChangeArrowheads="1"/>
            </p:cNvSpPr>
            <p:nvPr/>
          </p:nvSpPr>
          <p:spPr bwMode="auto">
            <a:xfrm>
              <a:off x="5257800" y="1981200"/>
              <a:ext cx="1206500" cy="444500"/>
            </a:xfrm>
            <a:prstGeom prst="rect">
              <a:avLst/>
            </a:prstGeom>
            <a:gradFill rotWithShape="1">
              <a:gsLst>
                <a:gs pos="0">
                  <a:srgbClr val="F1FDE9"/>
                </a:gs>
                <a:gs pos="64999">
                  <a:srgbClr val="DCF7C7"/>
                </a:gs>
                <a:gs pos="100000">
                  <a:srgbClr val="CEF5AF"/>
                </a:gs>
              </a:gsLst>
              <a:lin ang="5400000" scaled="1"/>
            </a:gradFill>
            <a:ln w="9525">
              <a:solidFill>
                <a:srgbClr val="8CB364"/>
              </a:solidFill>
              <a:miter lim="800000"/>
              <a:headEnd/>
              <a:tailEnd/>
            </a:ln>
            <a:effectLst>
              <a:outerShdw blurRad="40000" dist="20000" dir="5400000" rotWithShape="0">
                <a:srgbClr val="000000">
                  <a:alpha val="37999"/>
                </a:srgbClr>
              </a:outerShdw>
            </a:effectLst>
          </p:spPr>
          <p:txBody>
            <a:bodyPr/>
            <a:lstStyle/>
            <a:p>
              <a:pPr algn="ctr" defTabSz="1014218">
                <a:defRPr/>
              </a:pPr>
              <a:r>
                <a:rPr lang="en-US" sz="1700" dirty="0">
                  <a:solidFill>
                    <a:srgbClr val="000000"/>
                  </a:solidFill>
                  <a:latin typeface="+mn-lt"/>
                  <a:ea typeface="+mn-ea"/>
                  <a:cs typeface="+mn-cs"/>
                  <a:sym typeface="Myriad Pro" pitchFamily="-110" charset="0"/>
                </a:rPr>
                <a:t>Chunk 1</a:t>
              </a:r>
            </a:p>
          </p:txBody>
        </p:sp>
        <p:sp>
          <p:nvSpPr>
            <p:cNvPr id="19" name="Rectangle 18"/>
            <p:cNvSpPr>
              <a:spLocks noChangeArrowheads="1"/>
            </p:cNvSpPr>
            <p:nvPr/>
          </p:nvSpPr>
          <p:spPr bwMode="auto">
            <a:xfrm>
              <a:off x="5257800" y="2425700"/>
              <a:ext cx="1206500" cy="444500"/>
            </a:xfrm>
            <a:prstGeom prst="rect">
              <a:avLst/>
            </a:prstGeom>
            <a:gradFill rotWithShape="1">
              <a:gsLst>
                <a:gs pos="0">
                  <a:srgbClr val="F1FDE9"/>
                </a:gs>
                <a:gs pos="64999">
                  <a:srgbClr val="DCF7C7"/>
                </a:gs>
                <a:gs pos="100000">
                  <a:srgbClr val="CEF5AF"/>
                </a:gs>
              </a:gsLst>
              <a:lin ang="5400000" scaled="1"/>
            </a:gradFill>
            <a:ln w="9525">
              <a:solidFill>
                <a:srgbClr val="8CB364"/>
              </a:solidFill>
              <a:miter lim="800000"/>
              <a:headEnd/>
              <a:tailEnd/>
            </a:ln>
            <a:effectLst>
              <a:outerShdw blurRad="40000" dist="20000" dir="5400000" rotWithShape="0">
                <a:srgbClr val="000000">
                  <a:alpha val="37999"/>
                </a:srgbClr>
              </a:outerShdw>
            </a:effectLst>
          </p:spPr>
          <p:txBody>
            <a:bodyPr/>
            <a:lstStyle/>
            <a:p>
              <a:pPr algn="ctr" defTabSz="1014218">
                <a:defRPr/>
              </a:pPr>
              <a:r>
                <a:rPr lang="en-US" sz="1700" dirty="0">
                  <a:solidFill>
                    <a:srgbClr val="000000"/>
                  </a:solidFill>
                  <a:latin typeface="+mn-lt"/>
                  <a:ea typeface="+mn-ea"/>
                  <a:cs typeface="+mn-cs"/>
                  <a:sym typeface="Myriad Pro" pitchFamily="-110" charset="0"/>
                </a:rPr>
                <a:t>Chunk 2</a:t>
              </a:r>
            </a:p>
          </p:txBody>
        </p:sp>
        <p:sp>
          <p:nvSpPr>
            <p:cNvPr id="20" name="Rectangle 19"/>
            <p:cNvSpPr>
              <a:spLocks noChangeArrowheads="1"/>
            </p:cNvSpPr>
            <p:nvPr/>
          </p:nvSpPr>
          <p:spPr bwMode="auto">
            <a:xfrm>
              <a:off x="5257800" y="2870200"/>
              <a:ext cx="1206500" cy="444500"/>
            </a:xfrm>
            <a:prstGeom prst="rect">
              <a:avLst/>
            </a:prstGeom>
            <a:gradFill rotWithShape="1">
              <a:gsLst>
                <a:gs pos="0">
                  <a:srgbClr val="F1FDE9"/>
                </a:gs>
                <a:gs pos="64999">
                  <a:srgbClr val="DCF7C7"/>
                </a:gs>
                <a:gs pos="100000">
                  <a:srgbClr val="CEF5AF"/>
                </a:gs>
              </a:gsLst>
              <a:lin ang="5400000" scaled="1"/>
            </a:gradFill>
            <a:ln w="9525">
              <a:solidFill>
                <a:srgbClr val="8CB364"/>
              </a:solidFill>
              <a:miter lim="800000"/>
              <a:headEnd/>
              <a:tailEnd/>
            </a:ln>
            <a:effectLst>
              <a:outerShdw blurRad="40000" dist="20000" dir="5400000" rotWithShape="0">
                <a:srgbClr val="000000">
                  <a:alpha val="37999"/>
                </a:srgbClr>
              </a:outerShdw>
            </a:effectLst>
          </p:spPr>
          <p:txBody>
            <a:bodyPr/>
            <a:lstStyle/>
            <a:p>
              <a:pPr algn="ctr" defTabSz="1014218">
                <a:defRPr/>
              </a:pPr>
              <a:r>
                <a:rPr lang="en-US" sz="1700" dirty="0">
                  <a:solidFill>
                    <a:srgbClr val="000000"/>
                  </a:solidFill>
                  <a:latin typeface="+mn-lt"/>
                  <a:ea typeface="+mn-ea"/>
                  <a:cs typeface="+mn-cs"/>
                  <a:sym typeface="Myriad Pro" pitchFamily="-110" charset="0"/>
                </a:rPr>
                <a:t>Chunk 3</a:t>
              </a:r>
            </a:p>
          </p:txBody>
        </p:sp>
        <p:sp>
          <p:nvSpPr>
            <p:cNvPr id="21" name="Rectangle 20"/>
            <p:cNvSpPr>
              <a:spLocks noChangeArrowheads="1"/>
            </p:cNvSpPr>
            <p:nvPr/>
          </p:nvSpPr>
          <p:spPr bwMode="auto">
            <a:xfrm>
              <a:off x="5257800" y="3314700"/>
              <a:ext cx="1206500" cy="444500"/>
            </a:xfrm>
            <a:prstGeom prst="rect">
              <a:avLst/>
            </a:prstGeom>
            <a:gradFill rotWithShape="1">
              <a:gsLst>
                <a:gs pos="0">
                  <a:srgbClr val="F1FDE9"/>
                </a:gs>
                <a:gs pos="64999">
                  <a:srgbClr val="DCF7C7"/>
                </a:gs>
                <a:gs pos="100000">
                  <a:srgbClr val="CEF5AF"/>
                </a:gs>
              </a:gsLst>
              <a:lin ang="5400000" scaled="1"/>
            </a:gradFill>
            <a:ln w="9525">
              <a:solidFill>
                <a:srgbClr val="8CB364"/>
              </a:solidFill>
              <a:miter lim="800000"/>
              <a:headEnd/>
              <a:tailEnd/>
            </a:ln>
            <a:effectLst>
              <a:outerShdw blurRad="40000" dist="20000" dir="5400000" rotWithShape="0">
                <a:srgbClr val="000000">
                  <a:alpha val="37999"/>
                </a:srgbClr>
              </a:outerShdw>
            </a:effectLst>
          </p:spPr>
          <p:txBody>
            <a:bodyPr/>
            <a:lstStyle/>
            <a:p>
              <a:pPr algn="ctr" defTabSz="1014218">
                <a:defRPr/>
              </a:pPr>
              <a:r>
                <a:rPr lang="en-US" sz="1700" dirty="0">
                  <a:solidFill>
                    <a:srgbClr val="000000"/>
                  </a:solidFill>
                  <a:latin typeface="+mn-lt"/>
                  <a:ea typeface="+mn-ea"/>
                  <a:cs typeface="+mn-cs"/>
                  <a:sym typeface="Myriad Pro" pitchFamily="-110" charset="0"/>
                </a:rPr>
                <a:t>Chunk 4</a:t>
              </a:r>
            </a:p>
          </p:txBody>
        </p:sp>
      </p:grpSp>
      <p:sp>
        <p:nvSpPr>
          <p:cNvPr id="22" name="Can 21"/>
          <p:cNvSpPr>
            <a:spLocks noChangeArrowheads="1"/>
          </p:cNvSpPr>
          <p:nvPr/>
        </p:nvSpPr>
        <p:spPr bwMode="auto">
          <a:xfrm>
            <a:off x="7493000" y="5076825"/>
            <a:ext cx="1184275" cy="1454150"/>
          </a:xfrm>
          <a:prstGeom prst="can">
            <a:avLst>
              <a:gd name="adj" fmla="val 25001"/>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000000">
                <a:alpha val="37999"/>
              </a:srgbClr>
            </a:outerShdw>
          </a:effectLst>
        </p:spPr>
        <p:txBody>
          <a:bodyPr lIns="101425" tIns="50713" rIns="101425" bIns="50713" anchor="ctr"/>
          <a:lstStyle/>
          <a:p>
            <a:pPr algn="ctr" defTabSz="1014218">
              <a:defRPr/>
            </a:pPr>
            <a:r>
              <a:rPr lang="en-US" sz="2700" dirty="0">
                <a:solidFill>
                  <a:srgbClr val="000000"/>
                </a:solidFill>
                <a:latin typeface="+mn-lt"/>
                <a:ea typeface="+mn-ea"/>
                <a:cs typeface="+mn-cs"/>
                <a:sym typeface="Myriad Pro" pitchFamily="-110" charset="0"/>
              </a:rPr>
              <a:t>Search Head</a:t>
            </a:r>
          </a:p>
        </p:txBody>
      </p:sp>
      <p:cxnSp>
        <p:nvCxnSpPr>
          <p:cNvPr id="72711" name="Elbow Connector 41"/>
          <p:cNvCxnSpPr>
            <a:cxnSpLocks noChangeShapeType="1"/>
            <a:endCxn id="22" idx="2"/>
          </p:cNvCxnSpPr>
          <p:nvPr/>
        </p:nvCxnSpPr>
        <p:spPr bwMode="auto">
          <a:xfrm>
            <a:off x="5741988" y="2544763"/>
            <a:ext cx="1751012" cy="3259137"/>
          </a:xfrm>
          <a:prstGeom prst="bentConnector3">
            <a:avLst>
              <a:gd name="adj1" fmla="val 50000"/>
            </a:avLst>
          </a:prstGeom>
          <a:noFill/>
          <a:ln w="25400" cap="rnd">
            <a:solidFill>
              <a:srgbClr val="000000"/>
            </a:solidFill>
            <a:round/>
            <a:headEnd/>
            <a:tailEnd type="oval" w="med" len="med"/>
          </a:ln>
          <a:extLst>
            <a:ext uri="{909E8E84-426E-40dd-AFC4-6F175D3DCCD1}">
              <a14:hiddenFill xmlns:a14="http://schemas.microsoft.com/office/drawing/2010/main">
                <a:noFill/>
              </a14:hiddenFill>
            </a:ext>
          </a:extLst>
        </p:spPr>
      </p:cxnSp>
      <p:cxnSp>
        <p:nvCxnSpPr>
          <p:cNvPr id="72712" name="Elbow Connector 45"/>
          <p:cNvCxnSpPr>
            <a:cxnSpLocks noChangeShapeType="1"/>
            <a:endCxn id="22" idx="4"/>
          </p:cNvCxnSpPr>
          <p:nvPr/>
        </p:nvCxnSpPr>
        <p:spPr bwMode="auto">
          <a:xfrm rot="10800000" flipV="1">
            <a:off x="8677275" y="2559050"/>
            <a:ext cx="1714500" cy="3244850"/>
          </a:xfrm>
          <a:prstGeom prst="bentConnector3">
            <a:avLst>
              <a:gd name="adj1" fmla="val 50000"/>
            </a:avLst>
          </a:prstGeom>
          <a:noFill/>
          <a:ln w="25400" cap="rnd">
            <a:solidFill>
              <a:srgbClr val="000000"/>
            </a:solidFill>
            <a:round/>
            <a:headEnd/>
            <a:tailEnd type="oval" w="med" len="med"/>
          </a:ln>
          <a:extLst>
            <a:ext uri="{909E8E84-426E-40dd-AFC4-6F175D3DCCD1}">
              <a14:hiddenFill xmlns:a14="http://schemas.microsoft.com/office/drawing/2010/main">
                <a:noFill/>
              </a14:hiddenFill>
            </a:ext>
          </a:extLst>
        </p:spPr>
      </p:cxnSp>
      <p:cxnSp>
        <p:nvCxnSpPr>
          <p:cNvPr id="72713" name="Straight Connector 49"/>
          <p:cNvCxnSpPr>
            <a:cxnSpLocks noChangeShapeType="1"/>
          </p:cNvCxnSpPr>
          <p:nvPr/>
        </p:nvCxnSpPr>
        <p:spPr bwMode="auto">
          <a:xfrm flipV="1">
            <a:off x="5735638" y="3052763"/>
            <a:ext cx="889000" cy="635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cxnSp>
        <p:nvCxnSpPr>
          <p:cNvPr id="72714" name="Straight Connector 54"/>
          <p:cNvCxnSpPr>
            <a:cxnSpLocks noChangeShapeType="1"/>
          </p:cNvCxnSpPr>
          <p:nvPr/>
        </p:nvCxnSpPr>
        <p:spPr bwMode="auto">
          <a:xfrm flipV="1">
            <a:off x="5749925" y="3532188"/>
            <a:ext cx="889000" cy="635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cxnSp>
        <p:nvCxnSpPr>
          <p:cNvPr id="72715" name="Straight Connector 55"/>
          <p:cNvCxnSpPr>
            <a:cxnSpLocks noChangeShapeType="1"/>
          </p:cNvCxnSpPr>
          <p:nvPr/>
        </p:nvCxnSpPr>
        <p:spPr bwMode="auto">
          <a:xfrm flipV="1">
            <a:off x="5749925" y="4011613"/>
            <a:ext cx="889000" cy="793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sp>
        <p:nvSpPr>
          <p:cNvPr id="72716" name="TextBox 56"/>
          <p:cNvSpPr txBox="1">
            <a:spLocks noChangeArrowheads="1"/>
          </p:cNvSpPr>
          <p:nvPr/>
        </p:nvSpPr>
        <p:spPr bwMode="gray">
          <a:xfrm>
            <a:off x="5819775" y="2444750"/>
            <a:ext cx="692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30" rIns="91274" bIns="45630">
            <a:spAutoFit/>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eaLnBrk="1" hangingPunct="1"/>
            <a:r>
              <a:rPr lang="en-US" sz="1600">
                <a:solidFill>
                  <a:srgbClr val="000000"/>
                </a:solidFill>
                <a:latin typeface="Calibri" charset="0"/>
              </a:rPr>
              <a:t>map</a:t>
            </a:r>
          </a:p>
        </p:txBody>
      </p:sp>
      <p:sp>
        <p:nvSpPr>
          <p:cNvPr id="72717" name="TextBox 58"/>
          <p:cNvSpPr txBox="1">
            <a:spLocks noChangeArrowheads="1"/>
          </p:cNvSpPr>
          <p:nvPr/>
        </p:nvSpPr>
        <p:spPr bwMode="gray">
          <a:xfrm>
            <a:off x="5819775" y="2960688"/>
            <a:ext cx="692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30" rIns="91274" bIns="45630">
            <a:spAutoFit/>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eaLnBrk="1" hangingPunct="1"/>
            <a:r>
              <a:rPr lang="en-US" sz="1600">
                <a:solidFill>
                  <a:srgbClr val="000000"/>
                </a:solidFill>
                <a:latin typeface="Calibri" charset="0"/>
              </a:rPr>
              <a:t>map</a:t>
            </a:r>
          </a:p>
        </p:txBody>
      </p:sp>
      <p:sp>
        <p:nvSpPr>
          <p:cNvPr id="72718" name="TextBox 59"/>
          <p:cNvSpPr txBox="1">
            <a:spLocks noChangeArrowheads="1"/>
          </p:cNvSpPr>
          <p:nvPr/>
        </p:nvSpPr>
        <p:spPr bwMode="gray">
          <a:xfrm>
            <a:off x="5834063" y="3440113"/>
            <a:ext cx="692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30" rIns="91274" bIns="45630">
            <a:spAutoFit/>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eaLnBrk="1" hangingPunct="1"/>
            <a:r>
              <a:rPr lang="en-US" sz="1600">
                <a:solidFill>
                  <a:srgbClr val="000000"/>
                </a:solidFill>
                <a:latin typeface="Calibri" charset="0"/>
              </a:rPr>
              <a:t>map</a:t>
            </a:r>
          </a:p>
        </p:txBody>
      </p:sp>
      <p:sp>
        <p:nvSpPr>
          <p:cNvPr id="72719" name="TextBox 60"/>
          <p:cNvSpPr txBox="1">
            <a:spLocks noChangeArrowheads="1"/>
          </p:cNvSpPr>
          <p:nvPr/>
        </p:nvSpPr>
        <p:spPr bwMode="gray">
          <a:xfrm>
            <a:off x="5840413" y="3919538"/>
            <a:ext cx="692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30" rIns="91274" bIns="45630">
            <a:spAutoFit/>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eaLnBrk="1" hangingPunct="1"/>
            <a:r>
              <a:rPr lang="en-US" sz="1600">
                <a:solidFill>
                  <a:srgbClr val="000000"/>
                </a:solidFill>
                <a:latin typeface="Calibri" charset="0"/>
              </a:rPr>
              <a:t>map</a:t>
            </a:r>
          </a:p>
        </p:txBody>
      </p:sp>
      <p:cxnSp>
        <p:nvCxnSpPr>
          <p:cNvPr id="72720" name="Straight Connector 61"/>
          <p:cNvCxnSpPr>
            <a:cxnSpLocks noChangeShapeType="1"/>
          </p:cNvCxnSpPr>
          <p:nvPr/>
        </p:nvCxnSpPr>
        <p:spPr bwMode="auto">
          <a:xfrm flipV="1">
            <a:off x="9539288" y="3025775"/>
            <a:ext cx="825500" cy="4763"/>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sp>
        <p:nvSpPr>
          <p:cNvPr id="72721" name="TextBox 62"/>
          <p:cNvSpPr txBox="1">
            <a:spLocks noChangeArrowheads="1"/>
          </p:cNvSpPr>
          <p:nvPr/>
        </p:nvSpPr>
        <p:spPr bwMode="gray">
          <a:xfrm>
            <a:off x="9666288" y="2481263"/>
            <a:ext cx="6905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30" rIns="91274" bIns="45630">
            <a:spAutoFit/>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eaLnBrk="1" hangingPunct="1"/>
            <a:r>
              <a:rPr lang="en-US" sz="1600">
                <a:solidFill>
                  <a:srgbClr val="000000"/>
                </a:solidFill>
                <a:latin typeface="Calibri" charset="0"/>
              </a:rPr>
              <a:t>map</a:t>
            </a:r>
          </a:p>
        </p:txBody>
      </p:sp>
      <p:sp>
        <p:nvSpPr>
          <p:cNvPr id="72722" name="TextBox 63"/>
          <p:cNvSpPr txBox="1">
            <a:spLocks noChangeArrowheads="1"/>
          </p:cNvSpPr>
          <p:nvPr/>
        </p:nvSpPr>
        <p:spPr bwMode="gray">
          <a:xfrm>
            <a:off x="9666288" y="2946400"/>
            <a:ext cx="6905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30" rIns="91274" bIns="45630">
            <a:spAutoFit/>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eaLnBrk="1" hangingPunct="1"/>
            <a:r>
              <a:rPr lang="en-US" sz="1600">
                <a:solidFill>
                  <a:srgbClr val="000000"/>
                </a:solidFill>
                <a:latin typeface="Calibri" charset="0"/>
              </a:rPr>
              <a:t>map</a:t>
            </a:r>
          </a:p>
        </p:txBody>
      </p:sp>
      <p:cxnSp>
        <p:nvCxnSpPr>
          <p:cNvPr id="72723" name="Straight Connector 74"/>
          <p:cNvCxnSpPr>
            <a:cxnSpLocks noChangeShapeType="1"/>
          </p:cNvCxnSpPr>
          <p:nvPr/>
        </p:nvCxnSpPr>
        <p:spPr bwMode="auto">
          <a:xfrm flipV="1">
            <a:off x="9510713" y="3533775"/>
            <a:ext cx="868362" cy="4763"/>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cxnSp>
        <p:nvCxnSpPr>
          <p:cNvPr id="72724" name="Straight Connector 75"/>
          <p:cNvCxnSpPr>
            <a:cxnSpLocks noChangeShapeType="1"/>
          </p:cNvCxnSpPr>
          <p:nvPr/>
        </p:nvCxnSpPr>
        <p:spPr bwMode="auto">
          <a:xfrm flipV="1">
            <a:off x="9510713" y="4013200"/>
            <a:ext cx="868362" cy="635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sp>
        <p:nvSpPr>
          <p:cNvPr id="72725" name="TextBox 76"/>
          <p:cNvSpPr txBox="1">
            <a:spLocks noChangeArrowheads="1"/>
          </p:cNvSpPr>
          <p:nvPr/>
        </p:nvSpPr>
        <p:spPr bwMode="gray">
          <a:xfrm>
            <a:off x="9666288" y="3454400"/>
            <a:ext cx="6905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30" rIns="91274" bIns="45630">
            <a:spAutoFit/>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eaLnBrk="1" hangingPunct="1"/>
            <a:r>
              <a:rPr lang="en-US" sz="1600">
                <a:solidFill>
                  <a:srgbClr val="000000"/>
                </a:solidFill>
                <a:latin typeface="Calibri" charset="0"/>
              </a:rPr>
              <a:t>map</a:t>
            </a:r>
          </a:p>
        </p:txBody>
      </p:sp>
      <p:sp>
        <p:nvSpPr>
          <p:cNvPr id="72726" name="TextBox 77"/>
          <p:cNvSpPr txBox="1">
            <a:spLocks noChangeArrowheads="1"/>
          </p:cNvSpPr>
          <p:nvPr/>
        </p:nvSpPr>
        <p:spPr bwMode="gray">
          <a:xfrm>
            <a:off x="9666288" y="3948113"/>
            <a:ext cx="6905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30" rIns="91274" bIns="45630">
            <a:spAutoFit/>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eaLnBrk="1" hangingPunct="1"/>
            <a:r>
              <a:rPr lang="en-US" sz="1600">
                <a:solidFill>
                  <a:srgbClr val="000000"/>
                </a:solidFill>
                <a:latin typeface="Calibri" charset="0"/>
              </a:rPr>
              <a:t>map</a:t>
            </a:r>
          </a:p>
        </p:txBody>
      </p:sp>
      <p:cxnSp>
        <p:nvCxnSpPr>
          <p:cNvPr id="72727" name="Shape 80"/>
          <p:cNvCxnSpPr>
            <a:cxnSpLocks noChangeShapeType="1"/>
            <a:endCxn id="22" idx="1"/>
          </p:cNvCxnSpPr>
          <p:nvPr/>
        </p:nvCxnSpPr>
        <p:spPr bwMode="auto">
          <a:xfrm flipH="1">
            <a:off x="8085138" y="2544763"/>
            <a:ext cx="677862" cy="2532062"/>
          </a:xfrm>
          <a:prstGeom prst="bentConnector4">
            <a:avLst>
              <a:gd name="adj1" fmla="val -37500"/>
              <a:gd name="adj2" fmla="val 84403"/>
            </a:avLst>
          </a:prstGeom>
          <a:noFill/>
          <a:ln w="25400">
            <a:solidFill>
              <a:srgbClr val="000000"/>
            </a:solidFill>
            <a:round/>
            <a:headEnd/>
            <a:tailEnd type="oval" w="med" len="med"/>
          </a:ln>
          <a:extLst>
            <a:ext uri="{909E8E84-426E-40dd-AFC4-6F175D3DCCD1}">
              <a14:hiddenFill xmlns:a14="http://schemas.microsoft.com/office/drawing/2010/main">
                <a:noFill/>
              </a14:hiddenFill>
            </a:ext>
          </a:extLst>
        </p:spPr>
      </p:cxnSp>
      <p:sp>
        <p:nvSpPr>
          <p:cNvPr id="72728" name="TextBox 84"/>
          <p:cNvSpPr txBox="1">
            <a:spLocks noChangeArrowheads="1"/>
          </p:cNvSpPr>
          <p:nvPr/>
        </p:nvSpPr>
        <p:spPr bwMode="gray">
          <a:xfrm>
            <a:off x="8154988" y="4611688"/>
            <a:ext cx="692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30" rIns="91274" bIns="45630">
            <a:spAutoFit/>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eaLnBrk="1" hangingPunct="1"/>
            <a:r>
              <a:rPr lang="en-US" sz="1600">
                <a:solidFill>
                  <a:srgbClr val="000000"/>
                </a:solidFill>
                <a:latin typeface="Calibri" charset="0"/>
              </a:rPr>
              <a:t>map</a:t>
            </a:r>
          </a:p>
        </p:txBody>
      </p:sp>
      <p:cxnSp>
        <p:nvCxnSpPr>
          <p:cNvPr id="72729" name="Straight Connector 86"/>
          <p:cNvCxnSpPr>
            <a:cxnSpLocks noChangeShapeType="1"/>
          </p:cNvCxnSpPr>
          <p:nvPr/>
        </p:nvCxnSpPr>
        <p:spPr bwMode="auto">
          <a:xfrm>
            <a:off x="8763000" y="3038475"/>
            <a:ext cx="246063"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cxnSp>
        <p:nvCxnSpPr>
          <p:cNvPr id="72730" name="Straight Connector 88"/>
          <p:cNvCxnSpPr>
            <a:cxnSpLocks noChangeShapeType="1"/>
          </p:cNvCxnSpPr>
          <p:nvPr/>
        </p:nvCxnSpPr>
        <p:spPr bwMode="auto">
          <a:xfrm>
            <a:off x="8777288" y="3532188"/>
            <a:ext cx="246062"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cxnSp>
        <p:nvCxnSpPr>
          <p:cNvPr id="72731" name="Straight Connector 91"/>
          <p:cNvCxnSpPr>
            <a:cxnSpLocks noChangeShapeType="1"/>
          </p:cNvCxnSpPr>
          <p:nvPr/>
        </p:nvCxnSpPr>
        <p:spPr bwMode="auto">
          <a:xfrm>
            <a:off x="8763000" y="4011613"/>
            <a:ext cx="246063"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sp>
        <p:nvSpPr>
          <p:cNvPr id="93" name="Rectangle 92"/>
          <p:cNvSpPr/>
          <p:nvPr/>
        </p:nvSpPr>
        <p:spPr bwMode="auto">
          <a:xfrm>
            <a:off x="7210425" y="7024688"/>
            <a:ext cx="1749425" cy="776287"/>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lIns="101425" tIns="50713" rIns="101425" bIns="50713" anchor="ctr"/>
          <a:lstStyle/>
          <a:p>
            <a:pPr algn="ctr" defTabSz="1014218">
              <a:defRPr/>
            </a:pPr>
            <a:r>
              <a:rPr lang="en-US" sz="2700" dirty="0">
                <a:solidFill>
                  <a:srgbClr val="000000"/>
                </a:solidFill>
                <a:sym typeface="Myriad Pro" pitchFamily="-110" charset="0"/>
              </a:rPr>
              <a:t>Answer</a:t>
            </a:r>
          </a:p>
        </p:txBody>
      </p:sp>
      <p:cxnSp>
        <p:nvCxnSpPr>
          <p:cNvPr id="72733" name="Straight Arrow Connector 94"/>
          <p:cNvCxnSpPr>
            <a:cxnSpLocks noChangeShapeType="1"/>
            <a:stCxn id="22" idx="3"/>
            <a:endCxn id="93" idx="0"/>
          </p:cNvCxnSpPr>
          <p:nvPr/>
        </p:nvCxnSpPr>
        <p:spPr bwMode="auto">
          <a:xfrm rot="5400000">
            <a:off x="7838281" y="6776244"/>
            <a:ext cx="493713" cy="3175"/>
          </a:xfrm>
          <a:prstGeom prst="straightConnector1">
            <a:avLst/>
          </a:prstGeom>
          <a:noFill/>
          <a:ln w="25400">
            <a:solidFill>
              <a:srgbClr val="000000"/>
            </a:solidFill>
            <a:round/>
            <a:headEnd/>
            <a:tailEnd type="arrow" w="med" len="med"/>
          </a:ln>
          <a:extLst>
            <a:ext uri="{909E8E84-426E-40dd-AFC4-6F175D3DCCD1}">
              <a14:hiddenFill xmlns:a14="http://schemas.microsoft.com/office/drawing/2010/main">
                <a:noFill/>
              </a14:hiddenFill>
            </a:ext>
          </a:extLst>
        </p:spPr>
      </p:cxnSp>
      <p:sp>
        <p:nvSpPr>
          <p:cNvPr id="72734" name="TextBox 95"/>
          <p:cNvSpPr txBox="1">
            <a:spLocks noChangeArrowheads="1"/>
          </p:cNvSpPr>
          <p:nvPr/>
        </p:nvSpPr>
        <p:spPr bwMode="gray">
          <a:xfrm>
            <a:off x="8113713" y="6586538"/>
            <a:ext cx="8747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30" rIns="91274" bIns="45630">
            <a:spAutoFit/>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eaLnBrk="1" hangingPunct="1"/>
            <a:r>
              <a:rPr lang="en-US" sz="1600">
                <a:solidFill>
                  <a:srgbClr val="000000"/>
                </a:solidFill>
                <a:latin typeface="Calibri" charset="0"/>
              </a:rPr>
              <a:t>reduce</a:t>
            </a:r>
          </a:p>
        </p:txBody>
      </p:sp>
      <p:sp>
        <p:nvSpPr>
          <p:cNvPr id="72735" name="TextBox 96"/>
          <p:cNvSpPr txBox="1">
            <a:spLocks noChangeArrowheads="1"/>
          </p:cNvSpPr>
          <p:nvPr/>
        </p:nvSpPr>
        <p:spPr bwMode="gray">
          <a:xfrm>
            <a:off x="4500563" y="1760538"/>
            <a:ext cx="11255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74" tIns="45630" rIns="91274" bIns="45630">
            <a:spAutoFit/>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eaLnBrk="1" hangingPunct="1"/>
            <a:r>
              <a:rPr lang="en-US" sz="2200">
                <a:solidFill>
                  <a:srgbClr val="000000"/>
                </a:solidFill>
                <a:latin typeface="Calibri" charset="0"/>
              </a:rPr>
              <a:t>Server 1</a:t>
            </a:r>
          </a:p>
        </p:txBody>
      </p:sp>
      <p:sp>
        <p:nvSpPr>
          <p:cNvPr id="72736" name="TextBox 97"/>
          <p:cNvSpPr txBox="1">
            <a:spLocks noChangeArrowheads="1"/>
          </p:cNvSpPr>
          <p:nvPr/>
        </p:nvSpPr>
        <p:spPr bwMode="gray">
          <a:xfrm>
            <a:off x="7478713" y="1760538"/>
            <a:ext cx="11255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74" tIns="45630" rIns="91274" bIns="45630">
            <a:spAutoFit/>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eaLnBrk="1" hangingPunct="1"/>
            <a:r>
              <a:rPr lang="en-US" sz="2200">
                <a:solidFill>
                  <a:srgbClr val="000000"/>
                </a:solidFill>
                <a:latin typeface="Calibri" charset="0"/>
              </a:rPr>
              <a:t>Server 2</a:t>
            </a:r>
          </a:p>
        </p:txBody>
      </p:sp>
      <p:sp>
        <p:nvSpPr>
          <p:cNvPr id="72737" name="TextBox 98"/>
          <p:cNvSpPr txBox="1">
            <a:spLocks noChangeArrowheads="1"/>
          </p:cNvSpPr>
          <p:nvPr/>
        </p:nvSpPr>
        <p:spPr bwMode="gray">
          <a:xfrm>
            <a:off x="10469563" y="1760538"/>
            <a:ext cx="11652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74" tIns="45630" rIns="91274" bIns="45630">
            <a:spAutoFit/>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eaLnBrk="1" hangingPunct="1"/>
            <a:r>
              <a:rPr lang="en-US" sz="2200">
                <a:solidFill>
                  <a:srgbClr val="000000"/>
                </a:solidFill>
                <a:latin typeface="Calibri" charset="0"/>
              </a:rPr>
              <a:t>Server N</a:t>
            </a:r>
          </a:p>
        </p:txBody>
      </p:sp>
      <p:cxnSp>
        <p:nvCxnSpPr>
          <p:cNvPr id="72738" name="Straight Arrow Connector 100"/>
          <p:cNvCxnSpPr>
            <a:cxnSpLocks noChangeShapeType="1"/>
          </p:cNvCxnSpPr>
          <p:nvPr/>
        </p:nvCxnSpPr>
        <p:spPr bwMode="auto">
          <a:xfrm rot="5400000" flipH="1" flipV="1">
            <a:off x="3068638" y="3292475"/>
            <a:ext cx="2017712" cy="1588"/>
          </a:xfrm>
          <a:prstGeom prst="straightConnector1">
            <a:avLst/>
          </a:prstGeom>
          <a:noFill/>
          <a:ln w="25400">
            <a:solidFill>
              <a:srgbClr val="000000"/>
            </a:solidFill>
            <a:round/>
            <a:headEnd/>
            <a:tailEnd type="arrow" w="med" len="med"/>
          </a:ln>
          <a:extLst>
            <a:ext uri="{909E8E84-426E-40dd-AFC4-6F175D3DCCD1}">
              <a14:hiddenFill xmlns:a14="http://schemas.microsoft.com/office/drawing/2010/main">
                <a:noFill/>
              </a14:hiddenFill>
            </a:ext>
          </a:extLst>
        </p:spPr>
      </p:cxnSp>
      <p:sp>
        <p:nvSpPr>
          <p:cNvPr id="72739" name="TextBox 104"/>
          <p:cNvSpPr txBox="1">
            <a:spLocks noChangeArrowheads="1"/>
          </p:cNvSpPr>
          <p:nvPr/>
        </p:nvSpPr>
        <p:spPr bwMode="gray">
          <a:xfrm rot="-5400000">
            <a:off x="3545682" y="3036094"/>
            <a:ext cx="7096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74" tIns="45630" rIns="91274" bIns="45630">
            <a:spAutoFit/>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eaLnBrk="1" hangingPunct="1"/>
            <a:r>
              <a:rPr lang="en-US" sz="2200">
                <a:solidFill>
                  <a:srgbClr val="000000"/>
                </a:solidFill>
                <a:latin typeface="Calibri" charset="0"/>
              </a:rPr>
              <a:t>time</a:t>
            </a:r>
          </a:p>
        </p:txBody>
      </p:sp>
    </p:spTree>
    <p:extLst>
      <p:ext uri="{BB962C8B-B14F-4D97-AF65-F5344CB8AC3E}">
        <p14:creationId xmlns:p14="http://schemas.microsoft.com/office/powerpoint/2010/main" val="402902855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7CC8FC-DC84-4CE8-AADD-ED05D9A2A54F}" type="slidenum">
              <a:rPr lang="en-US" smtClean="0"/>
              <a:pPr/>
              <a:t>15</a:t>
            </a:fld>
            <a:endParaRPr lang="en-US"/>
          </a:p>
        </p:txBody>
      </p:sp>
      <p:sp>
        <p:nvSpPr>
          <p:cNvPr id="5" name="Content Placeholder 4"/>
          <p:cNvSpPr>
            <a:spLocks noGrp="1"/>
          </p:cNvSpPr>
          <p:nvPr>
            <p:ph idx="1"/>
          </p:nvPr>
        </p:nvSpPr>
        <p:spPr>
          <a:xfrm>
            <a:off x="1882754" y="2332114"/>
            <a:ext cx="13488115" cy="5348818"/>
          </a:xfrm>
        </p:spPr>
        <p:txBody>
          <a:bodyPr>
            <a:normAutofit/>
          </a:bodyPr>
          <a:lstStyle/>
          <a:p>
            <a:r>
              <a:rPr lang="en-US" dirty="0">
                <a:solidFill>
                  <a:schemeClr val="bg1"/>
                </a:solidFill>
              </a:rPr>
              <a:t>Temporal </a:t>
            </a:r>
            <a:r>
              <a:rPr lang="en-US" dirty="0" err="1">
                <a:solidFill>
                  <a:schemeClr val="bg1"/>
                </a:solidFill>
              </a:rPr>
              <a:t>MapReduce</a:t>
            </a:r>
            <a:endParaRPr lang="en-US" dirty="0">
              <a:solidFill>
                <a:schemeClr val="bg1"/>
              </a:solidFill>
            </a:endParaRPr>
          </a:p>
          <a:p>
            <a:r>
              <a:rPr lang="en-US" dirty="0">
                <a:solidFill>
                  <a:schemeClr val="bg1"/>
                </a:solidFill>
              </a:rPr>
              <a:t>Preview in-progress searches</a:t>
            </a:r>
          </a:p>
          <a:p>
            <a:r>
              <a:rPr lang="en-US" dirty="0">
                <a:solidFill>
                  <a:schemeClr val="bg1"/>
                </a:solidFill>
              </a:rPr>
              <a:t>Streaming indexing system tied to </a:t>
            </a:r>
            <a:r>
              <a:rPr lang="en-US" dirty="0" err="1">
                <a:solidFill>
                  <a:schemeClr val="bg1"/>
                </a:solidFill>
              </a:rPr>
              <a:t>MapReduce</a:t>
            </a:r>
            <a:r>
              <a:rPr lang="en-US" dirty="0">
                <a:solidFill>
                  <a:schemeClr val="bg1"/>
                </a:solidFill>
              </a:rPr>
              <a:t> enables </a:t>
            </a:r>
            <a:r>
              <a:rPr lang="en-US" dirty="0" smtClean="0">
                <a:solidFill>
                  <a:schemeClr val="bg1"/>
                </a:solidFill>
              </a:rPr>
              <a:t>real</a:t>
            </a:r>
            <a:r>
              <a:rPr lang="en-US" dirty="0">
                <a:solidFill>
                  <a:schemeClr val="bg1"/>
                </a:solidFill>
              </a:rPr>
              <a:t>-time searches</a:t>
            </a:r>
          </a:p>
          <a:p>
            <a:r>
              <a:rPr lang="en-US" dirty="0">
                <a:solidFill>
                  <a:schemeClr val="bg1"/>
                </a:solidFill>
              </a:rPr>
              <a:t>Simplified Search Language</a:t>
            </a:r>
          </a:p>
        </p:txBody>
      </p:sp>
      <p:sp>
        <p:nvSpPr>
          <p:cNvPr id="2" name="Title 1"/>
          <p:cNvSpPr>
            <a:spLocks noGrp="1"/>
          </p:cNvSpPr>
          <p:nvPr>
            <p:ph type="title"/>
          </p:nvPr>
        </p:nvSpPr>
        <p:spPr/>
        <p:txBody>
          <a:bodyPr>
            <a:normAutofit fontScale="90000"/>
          </a:bodyPr>
          <a:lstStyle/>
          <a:p>
            <a:r>
              <a:rPr lang="en-US" spc="-30" dirty="0"/>
              <a:t>Unique Characteristics of Splunk </a:t>
            </a:r>
            <a:r>
              <a:rPr lang="en-US" spc="-30" dirty="0" err="1"/>
              <a:t>MapReduce</a:t>
            </a:r>
            <a:endParaRPr lang="en-US" spc="-30" dirty="0"/>
          </a:p>
        </p:txBody>
      </p:sp>
    </p:spTree>
    <p:extLst>
      <p:ext uri="{BB962C8B-B14F-4D97-AF65-F5344CB8AC3E}">
        <p14:creationId xmlns:p14="http://schemas.microsoft.com/office/powerpoint/2010/main" val="253281098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5988" y="2193925"/>
            <a:ext cx="7140575"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8"/>
          <p:cNvSpPr>
            <a:spLocks noChangeArrowheads="1"/>
          </p:cNvSpPr>
          <p:nvPr/>
        </p:nvSpPr>
        <p:spPr bwMode="auto">
          <a:xfrm>
            <a:off x="723900" y="6419850"/>
            <a:ext cx="7694613"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425" tIns="50713" rIns="101425" bIns="50713">
            <a:spAutoFit/>
          </a:bodyPr>
          <a:lstStyle/>
          <a:p>
            <a:r>
              <a:rPr lang="en-US" sz="2100">
                <a:solidFill>
                  <a:schemeClr val="bg1"/>
                </a:solidFill>
                <a:latin typeface="Calibri" charset="0"/>
                <a:cs typeface="Calibri" charset="0"/>
              </a:rPr>
              <a:t>SELECT customers.* FROM customers </a:t>
            </a:r>
          </a:p>
          <a:p>
            <a:r>
              <a:rPr lang="en-US" sz="2100">
                <a:solidFill>
                  <a:schemeClr val="bg1"/>
                </a:solidFill>
                <a:latin typeface="Calibri" charset="0"/>
                <a:cs typeface="Calibri" charset="0"/>
              </a:rPr>
              <a:t>WHERE customers.customer_id NOT IN(SELECT customer_id FROM orders WHERE year(orders.order_date) = 2004)</a:t>
            </a:r>
          </a:p>
        </p:txBody>
      </p:sp>
      <p:sp>
        <p:nvSpPr>
          <p:cNvPr id="9" name="Title 8"/>
          <p:cNvSpPr>
            <a:spLocks noGrp="1"/>
          </p:cNvSpPr>
          <p:nvPr>
            <p:ph type="title"/>
          </p:nvPr>
        </p:nvSpPr>
        <p:spPr/>
        <p:txBody>
          <a:bodyPr wrap="square" numCol="1" anchorCtr="0" compatLnSpc="1">
            <a:prstTxWarp prst="textNoShape">
              <a:avLst/>
            </a:prstTxWarp>
          </a:bodyPr>
          <a:lstStyle/>
          <a:p>
            <a:pPr eaLnBrk="1" hangingPunct="1">
              <a:lnSpc>
                <a:spcPts val="6800"/>
              </a:lnSpc>
            </a:pPr>
            <a:r>
              <a:rPr lang="en-US">
                <a:solidFill>
                  <a:srgbClr val="262626"/>
                </a:solidFill>
                <a:latin typeface="Calibri" charset="0"/>
                <a:ea typeface="ヒラギノ角ゴ ProN W3" charset="0"/>
                <a:cs typeface="Calibri" charset="0"/>
              </a:rPr>
              <a:t>RDBMS/SQL – Early Structure Binding</a:t>
            </a:r>
          </a:p>
        </p:txBody>
      </p:sp>
      <p:sp>
        <p:nvSpPr>
          <p:cNvPr id="74769" name="Slide Number Placeholder 5"/>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eaLnBrk="1" hangingPunct="1"/>
            <a:fld id="{9AC03535-FE29-6D46-8CCC-31A0CCF0A599}" type="slidenum">
              <a:rPr lang="en-US" sz="1400">
                <a:solidFill>
                  <a:schemeClr val="bg1"/>
                </a:solidFill>
                <a:latin typeface="Calibri" charset="0"/>
              </a:rPr>
              <a:pPr eaLnBrk="1" hangingPunct="1"/>
              <a:t>16</a:t>
            </a:fld>
            <a:endParaRPr lang="en-US" sz="1400">
              <a:solidFill>
                <a:schemeClr val="bg1"/>
              </a:solidFill>
              <a:latin typeface="Calibri" charset="0"/>
            </a:endParaRPr>
          </a:p>
        </p:txBody>
      </p:sp>
      <p:graphicFrame>
        <p:nvGraphicFramePr>
          <p:cNvPr id="7" name="Table 6"/>
          <p:cNvGraphicFramePr>
            <a:graphicFrameLocks noGrp="1"/>
          </p:cNvGraphicFramePr>
          <p:nvPr/>
        </p:nvGraphicFramePr>
        <p:xfrm>
          <a:off x="8255000" y="2232025"/>
          <a:ext cx="7286625" cy="4430713"/>
        </p:xfrm>
        <a:graphic>
          <a:graphicData uri="http://schemas.openxmlformats.org/drawingml/2006/table">
            <a:tbl>
              <a:tblPr/>
              <a:tblGrid>
                <a:gridCol w="3643313"/>
                <a:gridCol w="3643312"/>
              </a:tblGrid>
              <a:tr h="671513">
                <a:tc>
                  <a:txBody>
                    <a:body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sz="3100" b="1" i="0" u="none" strike="noStrike" cap="none" normalizeH="0" baseline="0">
                          <a:ln>
                            <a:noFill/>
                          </a:ln>
                          <a:solidFill>
                            <a:srgbClr val="FFFFFF"/>
                          </a:solidFill>
                          <a:effectLst/>
                          <a:latin typeface="Calibri" charset="0"/>
                          <a:ea typeface="ヒラギノ角ゴ ProN W3" charset="0"/>
                          <a:cs typeface="Calibri" charset="0"/>
                        </a:rPr>
                        <a:t>Structure</a:t>
                      </a:r>
                    </a:p>
                  </a:txBody>
                  <a:tcPr marL="101610" marR="10161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4F7B29"/>
                    </a:solidFill>
                  </a:tcPr>
                </a:tc>
                <a:tc>
                  <a:txBody>
                    <a:body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sz="3100" b="1" i="0" u="none" strike="noStrike" cap="none" normalizeH="0" baseline="0">
                          <a:ln>
                            <a:noFill/>
                          </a:ln>
                          <a:solidFill>
                            <a:srgbClr val="FFFFFF"/>
                          </a:solidFill>
                          <a:effectLst/>
                          <a:latin typeface="Calibri" charset="0"/>
                          <a:ea typeface="ヒラギノ角ゴ ProN W3" charset="0"/>
                          <a:cs typeface="Calibri" charset="0"/>
                        </a:rPr>
                        <a:t>Data</a:t>
                      </a:r>
                    </a:p>
                  </a:txBody>
                  <a:tcPr marL="101610" marR="10161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D0D0D"/>
                    </a:solidFill>
                  </a:tcPr>
                </a:tc>
              </a:tr>
              <a:tr h="3759200">
                <a:tc>
                  <a:txBody>
                    <a:bodyPr/>
                    <a:lstStyle/>
                    <a:p>
                      <a:pPr marL="457200" marR="0" lvl="0" indent="-457200" algn="l" defTabSz="455613" rtl="0" eaLnBrk="1" fontAlgn="base" latinLnBrk="0" hangingPunct="1">
                        <a:lnSpc>
                          <a:spcPct val="100000"/>
                        </a:lnSpc>
                        <a:spcBef>
                          <a:spcPct val="0"/>
                        </a:spcBef>
                        <a:spcAft>
                          <a:spcPct val="0"/>
                        </a:spcAft>
                        <a:buClrTx/>
                        <a:buSzTx/>
                        <a:buFont typeface="Wingdings" charset="0"/>
                        <a:buChar char="ü"/>
                        <a:tabLst/>
                      </a:pPr>
                      <a:r>
                        <a:rPr kumimoji="0" lang="en-US" sz="2700" b="0" i="0" u="none" strike="noStrike" cap="none" normalizeH="0" baseline="0" dirty="0">
                          <a:ln>
                            <a:noFill/>
                          </a:ln>
                          <a:solidFill>
                            <a:schemeClr val="tx1"/>
                          </a:solidFill>
                          <a:effectLst/>
                          <a:latin typeface="Calibri" charset="0"/>
                          <a:ea typeface="ヒラギノ角ゴ ProN W3" charset="0"/>
                          <a:cs typeface="Calibri" charset="0"/>
                        </a:rPr>
                        <a:t>Schema – created at </a:t>
                      </a:r>
                      <a:r>
                        <a:rPr kumimoji="0" lang="en-US" sz="2700" b="0" i="1" u="none" strike="noStrike" cap="none" normalizeH="0" baseline="0" dirty="0">
                          <a:ln>
                            <a:noFill/>
                          </a:ln>
                          <a:solidFill>
                            <a:schemeClr val="tx1"/>
                          </a:solidFill>
                          <a:effectLst/>
                          <a:latin typeface="Calibri" charset="0"/>
                          <a:ea typeface="ヒラギノ角ゴ ProN W3" charset="0"/>
                          <a:cs typeface="Calibri" charset="0"/>
                        </a:rPr>
                        <a:t>design time</a:t>
                      </a:r>
                      <a:endParaRPr kumimoji="0" lang="en-US" sz="2700" b="0" i="0" u="none" strike="noStrike" cap="none" normalizeH="0" baseline="0" dirty="0">
                        <a:ln>
                          <a:noFill/>
                        </a:ln>
                        <a:solidFill>
                          <a:schemeClr val="tx1"/>
                        </a:solidFill>
                        <a:effectLst/>
                        <a:latin typeface="Calibri" charset="0"/>
                        <a:ea typeface="ヒラギノ角ゴ ProN W3" charset="0"/>
                        <a:cs typeface="Calibri" charset="0"/>
                      </a:endParaRPr>
                    </a:p>
                    <a:p>
                      <a:pPr marL="457200" marR="0" lvl="0" indent="-457200" algn="l" defTabSz="455613" rtl="0" eaLnBrk="1" fontAlgn="base" latinLnBrk="0" hangingPunct="1">
                        <a:lnSpc>
                          <a:spcPct val="100000"/>
                        </a:lnSpc>
                        <a:spcBef>
                          <a:spcPct val="0"/>
                        </a:spcBef>
                        <a:spcAft>
                          <a:spcPct val="0"/>
                        </a:spcAft>
                        <a:buClrTx/>
                        <a:buSzTx/>
                        <a:buFont typeface="Wingdings" charset="0"/>
                        <a:buChar char="ü"/>
                        <a:tabLst/>
                      </a:pPr>
                      <a:r>
                        <a:rPr kumimoji="0" lang="en-US" sz="2700" b="0" i="0" u="none" strike="noStrike" cap="none" normalizeH="0" baseline="0" dirty="0">
                          <a:ln>
                            <a:noFill/>
                          </a:ln>
                          <a:solidFill>
                            <a:schemeClr val="tx1"/>
                          </a:solidFill>
                          <a:effectLst/>
                          <a:latin typeface="Calibri" charset="0"/>
                          <a:ea typeface="ヒラギノ角ゴ ProN W3" charset="0"/>
                          <a:cs typeface="Calibri" charset="0"/>
                        </a:rPr>
                        <a:t>Queries – understood at </a:t>
                      </a:r>
                      <a:r>
                        <a:rPr kumimoji="0" lang="en-US" sz="2700" b="0" i="1" u="none" strike="noStrike" cap="none" normalizeH="0" baseline="0" dirty="0">
                          <a:ln>
                            <a:noFill/>
                          </a:ln>
                          <a:solidFill>
                            <a:schemeClr val="tx1"/>
                          </a:solidFill>
                          <a:effectLst/>
                          <a:latin typeface="Calibri" charset="0"/>
                          <a:ea typeface="ヒラギノ角ゴ ProN W3" charset="0"/>
                          <a:cs typeface="Calibri" charset="0"/>
                        </a:rPr>
                        <a:t>design time </a:t>
                      </a:r>
                      <a:r>
                        <a:rPr kumimoji="0" lang="en-US" sz="2700" b="0" i="0" u="none" strike="noStrike" cap="none" normalizeH="0" baseline="0" dirty="0">
                          <a:ln>
                            <a:noFill/>
                          </a:ln>
                          <a:solidFill>
                            <a:schemeClr val="tx1"/>
                          </a:solidFill>
                          <a:effectLst/>
                          <a:latin typeface="Calibri" charset="0"/>
                          <a:ea typeface="ヒラギノ角ゴ ProN W3" charset="0"/>
                          <a:cs typeface="Calibri" charset="0"/>
                        </a:rPr>
                        <a:t>for maximum performance</a:t>
                      </a:r>
                    </a:p>
                  </a:txBody>
                  <a:tcPr marL="101610" marR="10161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9B054"/>
                    </a:solidFill>
                  </a:tcPr>
                </a:tc>
                <a:tc>
                  <a:txBody>
                    <a:bodyPr/>
                    <a:lstStyle/>
                    <a:p>
                      <a:pPr marL="457200" marR="0" lvl="0" indent="-457200" algn="l" defTabSz="455613" rtl="0" eaLnBrk="1" fontAlgn="base" latinLnBrk="0" hangingPunct="1">
                        <a:lnSpc>
                          <a:spcPct val="100000"/>
                        </a:lnSpc>
                        <a:spcBef>
                          <a:spcPct val="0"/>
                        </a:spcBef>
                        <a:spcAft>
                          <a:spcPct val="0"/>
                        </a:spcAft>
                        <a:buClrTx/>
                        <a:buSzTx/>
                        <a:buFont typeface="Wingdings" charset="0"/>
                        <a:buChar char="ü"/>
                        <a:tabLst/>
                      </a:pPr>
                      <a:r>
                        <a:rPr kumimoji="0" lang="en-US" sz="2700" b="0" i="0" u="none" strike="noStrike" cap="none" normalizeH="0" baseline="0" dirty="0">
                          <a:ln>
                            <a:noFill/>
                          </a:ln>
                          <a:solidFill>
                            <a:schemeClr val="tx1"/>
                          </a:solidFill>
                          <a:effectLst/>
                          <a:latin typeface="Calibri" charset="0"/>
                          <a:ea typeface="ヒラギノ角ゴ ProN W3" charset="0"/>
                          <a:cs typeface="Calibri" charset="0"/>
                        </a:rPr>
                        <a:t>Homogeneous – must fit into tables or be converted to fit into tables </a:t>
                      </a:r>
                    </a:p>
                    <a:p>
                      <a:pPr marL="457200" marR="0" lvl="0" indent="-457200" algn="l" defTabSz="455613" rtl="0" eaLnBrk="1" fontAlgn="base" latinLnBrk="0" hangingPunct="1">
                        <a:lnSpc>
                          <a:spcPct val="100000"/>
                        </a:lnSpc>
                        <a:spcBef>
                          <a:spcPct val="0"/>
                        </a:spcBef>
                        <a:spcAft>
                          <a:spcPct val="0"/>
                        </a:spcAft>
                        <a:buClrTx/>
                        <a:buSzTx/>
                        <a:buFont typeface="Wingdings" charset="0"/>
                        <a:buChar char="ü"/>
                        <a:tabLst/>
                      </a:pPr>
                      <a:r>
                        <a:rPr kumimoji="0" lang="en-US" sz="2700" b="0" i="0" u="none" strike="noStrike" cap="none" normalizeH="0" baseline="0" dirty="0">
                          <a:ln>
                            <a:noFill/>
                          </a:ln>
                          <a:solidFill>
                            <a:schemeClr val="tx1"/>
                          </a:solidFill>
                          <a:effectLst/>
                          <a:latin typeface="Calibri" charset="0"/>
                          <a:ea typeface="ヒラギノ角ゴ ProN W3" charset="0"/>
                          <a:cs typeface="Calibri" charset="0"/>
                        </a:rPr>
                        <a:t>Must exactly match constraints</a:t>
                      </a:r>
                    </a:p>
                  </a:txBody>
                  <a:tcPr marL="101610" marR="101610" marT="50800" marB="50800" horzOverflow="overflow">
                    <a:lnL w="12700" cap="flat" cmpd="sng" algn="ctr">
                      <a:solidFill>
                        <a:schemeClr val="tx1"/>
                      </a:solidFill>
                      <a:prstDash val="solid"/>
                      <a:round/>
                      <a:headEnd type="none" w="med" len="med"/>
                      <a:tailEnd type="none" w="med" len="med"/>
                    </a:lnL>
                    <a:lnR w="12700" cap="flat" cmpd="sng" algn="ctr">
                      <a:solidFill>
                        <a:srgbClr val="7F7F7F"/>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F7B29">
                        <a:alpha val="92155"/>
                      </a:srgbClr>
                    </a:solidFill>
                  </a:tcPr>
                </a:tc>
              </a:tr>
            </a:tbl>
          </a:graphicData>
        </a:graphic>
      </p:graphicFrame>
    </p:spTree>
    <p:extLst>
      <p:ext uri="{BB962C8B-B14F-4D97-AF65-F5344CB8AC3E}">
        <p14:creationId xmlns:p14="http://schemas.microsoft.com/office/powerpoint/2010/main" val="182939340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4" descr="Search - Search - Splunk 20100301beta (76453)-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225" y="2728913"/>
            <a:ext cx="8642350" cy="464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wrap="square" numCol="1" anchorCtr="0" compatLnSpc="1">
            <a:prstTxWarp prst="textNoShape">
              <a:avLst/>
            </a:prstTxWarp>
          </a:bodyPr>
          <a:lstStyle/>
          <a:p>
            <a:pPr eaLnBrk="1" hangingPunct="1">
              <a:defRPr/>
            </a:pPr>
            <a:r>
              <a:rPr lang="en-US">
                <a:solidFill>
                  <a:srgbClr val="000000"/>
                </a:solidFill>
                <a:latin typeface="Calibri" charset="0"/>
                <a:cs typeface="Calibri" charset="0"/>
              </a:rPr>
              <a:t>			 Late Structure Binding</a:t>
            </a:r>
            <a:endParaRPr lang="en-US" sz="4000">
              <a:solidFill>
                <a:srgbClr val="000000"/>
              </a:solidFill>
              <a:latin typeface="Calibri" charset="0"/>
              <a:cs typeface="Calibri" charset="0"/>
            </a:endParaRPr>
          </a:p>
        </p:txBody>
      </p:sp>
      <p:sp>
        <p:nvSpPr>
          <p:cNvPr id="75793" name="Slide Number Placeholder 6"/>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eaLnBrk="1" hangingPunct="1"/>
            <a:fld id="{8EB81BD9-953A-FC4B-92C5-323766757E02}" type="slidenum">
              <a:rPr lang="en-US" sz="1400">
                <a:solidFill>
                  <a:schemeClr val="bg1"/>
                </a:solidFill>
                <a:latin typeface="Calibri" charset="0"/>
              </a:rPr>
              <a:pPr eaLnBrk="1" hangingPunct="1"/>
              <a:t>17</a:t>
            </a:fld>
            <a:endParaRPr lang="en-US" sz="1400">
              <a:solidFill>
                <a:schemeClr val="bg1"/>
              </a:solidFill>
              <a:latin typeface="Calibri" charset="0"/>
            </a:endParaRPr>
          </a:p>
        </p:txBody>
      </p:sp>
      <p:pic>
        <p:nvPicPr>
          <p:cNvPr id="75780" name="Picture 6" descr="splunk-logo-on-white.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8813" y="223838"/>
            <a:ext cx="34290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nvGraphicFramePr>
        <p:xfrm>
          <a:off x="8470900" y="2193925"/>
          <a:ext cx="7286625" cy="4395788"/>
        </p:xfrm>
        <a:graphic>
          <a:graphicData uri="http://schemas.openxmlformats.org/drawingml/2006/table">
            <a:tbl>
              <a:tblPr/>
              <a:tblGrid>
                <a:gridCol w="3492500"/>
                <a:gridCol w="3794125"/>
              </a:tblGrid>
              <a:tr h="636588">
                <a:tc>
                  <a:txBody>
                    <a:body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sz="3100" b="1" i="0" u="none" strike="noStrike" cap="none" normalizeH="0" baseline="0">
                          <a:ln>
                            <a:noFill/>
                          </a:ln>
                          <a:solidFill>
                            <a:srgbClr val="FFFFFF"/>
                          </a:solidFill>
                          <a:effectLst/>
                          <a:latin typeface="Calibri" charset="0"/>
                          <a:ea typeface="ヒラギノ角ゴ ProN W3" charset="0"/>
                          <a:cs typeface="Calibri" charset="0"/>
                        </a:rPr>
                        <a:t>Structure</a:t>
                      </a:r>
                    </a:p>
                  </a:txBody>
                  <a:tcPr marL="101610" marR="10161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4F7B29"/>
                    </a:solidFill>
                  </a:tcPr>
                </a:tc>
                <a:tc>
                  <a:txBody>
                    <a:body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sz="3100" b="1" i="0" u="none" strike="noStrike" cap="none" normalizeH="0" baseline="0">
                          <a:ln>
                            <a:noFill/>
                          </a:ln>
                          <a:solidFill>
                            <a:srgbClr val="FFFFFF"/>
                          </a:solidFill>
                          <a:effectLst/>
                          <a:latin typeface="Calibri" charset="0"/>
                          <a:ea typeface="ヒラギノ角ゴ ProN W3" charset="0"/>
                          <a:cs typeface="Calibri" charset="0"/>
                        </a:rPr>
                        <a:t>Data</a:t>
                      </a:r>
                    </a:p>
                  </a:txBody>
                  <a:tcPr marL="101610" marR="10161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D0D0D"/>
                    </a:solidFill>
                  </a:tcPr>
                </a:tc>
              </a:tr>
              <a:tr h="3759200">
                <a:tc>
                  <a:txBody>
                    <a:bodyPr/>
                    <a:lstStyle/>
                    <a:p>
                      <a:pPr marL="457200" marR="0" lvl="0" indent="-457200" algn="l" defTabSz="455613" rtl="0" eaLnBrk="1" fontAlgn="base" latinLnBrk="0" hangingPunct="1">
                        <a:lnSpc>
                          <a:spcPct val="100000"/>
                        </a:lnSpc>
                        <a:spcBef>
                          <a:spcPct val="0"/>
                        </a:spcBef>
                        <a:spcAft>
                          <a:spcPct val="0"/>
                        </a:spcAft>
                        <a:buClrTx/>
                        <a:buSzTx/>
                        <a:buFont typeface="Wingdings" charset="0"/>
                        <a:buChar char="ü"/>
                        <a:tabLst/>
                      </a:pPr>
                      <a:r>
                        <a:rPr kumimoji="0" lang="en-US" sz="2700" b="0" i="0" u="none" strike="noStrike" cap="none" normalizeH="0" baseline="0">
                          <a:ln>
                            <a:noFill/>
                          </a:ln>
                          <a:solidFill>
                            <a:schemeClr val="tx1"/>
                          </a:solidFill>
                          <a:effectLst/>
                          <a:latin typeface="Calibri" charset="0"/>
                          <a:ea typeface="ヒラギノ角ゴ ProN W3" charset="0"/>
                          <a:cs typeface="Calibri" charset="0"/>
                        </a:rPr>
                        <a:t>Schema-less</a:t>
                      </a:r>
                    </a:p>
                    <a:p>
                      <a:pPr marL="457200" marR="0" lvl="0" indent="-457200" algn="l" defTabSz="455613" rtl="0" eaLnBrk="1" fontAlgn="base" latinLnBrk="0" hangingPunct="1">
                        <a:lnSpc>
                          <a:spcPct val="100000"/>
                        </a:lnSpc>
                        <a:spcBef>
                          <a:spcPct val="0"/>
                        </a:spcBef>
                        <a:spcAft>
                          <a:spcPct val="0"/>
                        </a:spcAft>
                        <a:buClrTx/>
                        <a:buSzTx/>
                        <a:buFont typeface="Wingdings" charset="0"/>
                        <a:buChar char="ü"/>
                        <a:tabLst/>
                      </a:pPr>
                      <a:r>
                        <a:rPr kumimoji="0" lang="en-US" sz="2700" b="0" i="0" u="none" strike="noStrike" cap="none" normalizeH="0" baseline="0">
                          <a:ln>
                            <a:noFill/>
                          </a:ln>
                          <a:solidFill>
                            <a:schemeClr val="tx1"/>
                          </a:solidFill>
                          <a:effectLst/>
                          <a:latin typeface="Calibri" charset="0"/>
                          <a:ea typeface="ヒラギノ角ゴ ProN W3" charset="0"/>
                          <a:cs typeface="Calibri" charset="0"/>
                        </a:rPr>
                        <a:t>Created at </a:t>
                      </a:r>
                      <a:r>
                        <a:rPr kumimoji="0" lang="en-US" sz="2700" b="0" i="1" u="none" strike="noStrike" cap="none" normalizeH="0" baseline="0">
                          <a:ln>
                            <a:noFill/>
                          </a:ln>
                          <a:solidFill>
                            <a:schemeClr val="tx1"/>
                          </a:solidFill>
                          <a:effectLst/>
                          <a:latin typeface="Calibri" charset="0"/>
                          <a:ea typeface="ヒラギノ角ゴ ProN W3" charset="0"/>
                          <a:cs typeface="Calibri" charset="0"/>
                        </a:rPr>
                        <a:t>search time</a:t>
                      </a:r>
                    </a:p>
                    <a:p>
                      <a:pPr marL="457200" marR="0" lvl="0" indent="-457200" algn="l" defTabSz="455613" rtl="0" eaLnBrk="1" fontAlgn="base" latinLnBrk="0" hangingPunct="1">
                        <a:lnSpc>
                          <a:spcPct val="100000"/>
                        </a:lnSpc>
                        <a:spcBef>
                          <a:spcPct val="0"/>
                        </a:spcBef>
                        <a:spcAft>
                          <a:spcPct val="0"/>
                        </a:spcAft>
                        <a:buClrTx/>
                        <a:buSzTx/>
                        <a:buFont typeface="Wingdings" charset="0"/>
                        <a:buChar char="ü"/>
                        <a:tabLst/>
                      </a:pPr>
                      <a:r>
                        <a:rPr kumimoji="0" lang="en-US" sz="2700" b="0" i="0" u="none" strike="noStrike" cap="none" normalizeH="0" baseline="0">
                          <a:ln>
                            <a:noFill/>
                          </a:ln>
                          <a:solidFill>
                            <a:schemeClr val="tx1"/>
                          </a:solidFill>
                          <a:effectLst/>
                          <a:latin typeface="Calibri" charset="0"/>
                          <a:ea typeface="ヒラギノ角ゴ ProN W3" charset="0"/>
                          <a:cs typeface="Calibri" charset="0"/>
                        </a:rPr>
                        <a:t>Queries/Searches can be </a:t>
                      </a:r>
                      <a:r>
                        <a:rPr kumimoji="0" lang="en-US" sz="2700" b="0" i="1" u="none" strike="noStrike" cap="none" normalizeH="0" baseline="0">
                          <a:ln>
                            <a:noFill/>
                          </a:ln>
                          <a:solidFill>
                            <a:schemeClr val="tx1"/>
                          </a:solidFill>
                          <a:effectLst/>
                          <a:latin typeface="Calibri" charset="0"/>
                          <a:ea typeface="ヒラギノ角ゴ ProN W3" charset="0"/>
                          <a:cs typeface="Calibri" charset="0"/>
                        </a:rPr>
                        <a:t>ad-hoc </a:t>
                      </a:r>
                    </a:p>
                  </a:txBody>
                  <a:tcPr marL="101610" marR="101610" marT="50800" marB="50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9B054"/>
                    </a:solidFill>
                  </a:tcPr>
                </a:tc>
                <a:tc>
                  <a:txBody>
                    <a:bodyPr/>
                    <a:lstStyle/>
                    <a:p>
                      <a:pPr marL="457200" marR="0" lvl="0" indent="-457200" algn="l" defTabSz="455613" rtl="0" eaLnBrk="1" fontAlgn="base" latinLnBrk="0" hangingPunct="1">
                        <a:lnSpc>
                          <a:spcPct val="100000"/>
                        </a:lnSpc>
                        <a:spcBef>
                          <a:spcPct val="0"/>
                        </a:spcBef>
                        <a:spcAft>
                          <a:spcPct val="0"/>
                        </a:spcAft>
                        <a:buClrTx/>
                        <a:buSzTx/>
                        <a:buFont typeface="Wingdings" charset="0"/>
                        <a:buChar char="ü"/>
                        <a:tabLst/>
                      </a:pPr>
                      <a:r>
                        <a:rPr kumimoji="0" lang="en-US" sz="2700" b="0" i="0" u="none" strike="noStrike" cap="none" normalizeH="0" baseline="0">
                          <a:ln>
                            <a:noFill/>
                          </a:ln>
                          <a:solidFill>
                            <a:schemeClr val="tx1"/>
                          </a:solidFill>
                          <a:effectLst/>
                          <a:latin typeface="Calibri" charset="0"/>
                          <a:ea typeface="ヒラギノ角ゴ ProN W3" charset="0"/>
                          <a:cs typeface="Calibri" charset="0"/>
                        </a:rPr>
                        <a:t>Heterogeneous – can come from any text-based source</a:t>
                      </a:r>
                    </a:p>
                    <a:p>
                      <a:pPr marL="457200" marR="0" lvl="0" indent="-457200" algn="l" defTabSz="455613" rtl="0" eaLnBrk="1" fontAlgn="base" latinLnBrk="0" hangingPunct="1">
                        <a:lnSpc>
                          <a:spcPct val="100000"/>
                        </a:lnSpc>
                        <a:spcBef>
                          <a:spcPct val="0"/>
                        </a:spcBef>
                        <a:spcAft>
                          <a:spcPct val="0"/>
                        </a:spcAft>
                        <a:buClrTx/>
                        <a:buSzTx/>
                        <a:buFont typeface="Wingdings" charset="0"/>
                        <a:buChar char="ü"/>
                        <a:tabLst/>
                      </a:pPr>
                      <a:r>
                        <a:rPr kumimoji="0" lang="en-US" sz="2700" b="0" i="0" u="none" strike="noStrike" cap="none" normalizeH="0" baseline="0">
                          <a:ln>
                            <a:noFill/>
                          </a:ln>
                          <a:solidFill>
                            <a:schemeClr val="tx1"/>
                          </a:solidFill>
                          <a:effectLst/>
                          <a:latin typeface="Calibri" charset="0"/>
                          <a:ea typeface="ヒラギノ角ゴ ProN W3" charset="0"/>
                          <a:cs typeface="Calibri" charset="0"/>
                        </a:rPr>
                        <a:t>Constantly changing</a:t>
                      </a:r>
                    </a:p>
                    <a:p>
                      <a:pPr marL="457200" marR="0" lvl="0" indent="-457200" algn="l" defTabSz="455613" rtl="0" eaLnBrk="1" fontAlgn="base" latinLnBrk="0" hangingPunct="1">
                        <a:lnSpc>
                          <a:spcPct val="100000"/>
                        </a:lnSpc>
                        <a:spcBef>
                          <a:spcPct val="0"/>
                        </a:spcBef>
                        <a:spcAft>
                          <a:spcPct val="0"/>
                        </a:spcAft>
                        <a:buClrTx/>
                        <a:buSzTx/>
                        <a:buFont typeface="Wingdings" charset="0"/>
                        <a:buChar char="ü"/>
                        <a:tabLst/>
                      </a:pPr>
                      <a:r>
                        <a:rPr kumimoji="0" lang="en-US" sz="2700" b="0" i="0" u="none" strike="noStrike" cap="none" normalizeH="0" baseline="0">
                          <a:ln>
                            <a:noFill/>
                          </a:ln>
                          <a:solidFill>
                            <a:schemeClr val="tx1"/>
                          </a:solidFill>
                          <a:effectLst/>
                          <a:latin typeface="Calibri" charset="0"/>
                          <a:ea typeface="ヒラギノ角ゴ ProN W3" charset="0"/>
                          <a:cs typeface="Calibri" charset="0"/>
                        </a:rPr>
                        <a:t>No conversion required, no constraints</a:t>
                      </a:r>
                    </a:p>
                  </a:txBody>
                  <a:tcPr marL="101610" marR="101610" marT="50800" marB="50800" horzOverflow="overflow">
                    <a:lnL w="12700" cap="flat" cmpd="sng" algn="ctr">
                      <a:solidFill>
                        <a:schemeClr val="tx1"/>
                      </a:solidFill>
                      <a:prstDash val="solid"/>
                      <a:round/>
                      <a:headEnd type="none" w="med" len="med"/>
                      <a:tailEnd type="none" w="med" len="med"/>
                    </a:lnL>
                    <a:lnR w="12700" cap="flat" cmpd="sng" algn="ctr">
                      <a:solidFill>
                        <a:srgbClr val="7F7F7F"/>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F7B29">
                        <a:alpha val="92155"/>
                      </a:srgbClr>
                    </a:solidFill>
                  </a:tcPr>
                </a:tc>
              </a:tr>
            </a:tbl>
          </a:graphicData>
        </a:graphic>
      </p:graphicFrame>
    </p:spTree>
    <p:extLst>
      <p:ext uri="{BB962C8B-B14F-4D97-AF65-F5344CB8AC3E}">
        <p14:creationId xmlns:p14="http://schemas.microsoft.com/office/powerpoint/2010/main" val="160760867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 y="210365"/>
            <a:ext cx="16257586" cy="1524000"/>
          </a:xfrm>
        </p:spPr>
        <p:txBody>
          <a:bodyPr wrap="square" numCol="1" anchorCtr="0" compatLnSpc="1">
            <a:prstTxWarp prst="textNoShape">
              <a:avLst/>
            </a:prstTxWarp>
            <a:normAutofit/>
          </a:bodyPr>
          <a:lstStyle/>
          <a:p>
            <a:pPr eaLnBrk="1" hangingPunct="1">
              <a:defRPr/>
            </a:pPr>
            <a:r>
              <a:rPr lang="en-US" dirty="0" smtClean="0">
                <a:solidFill>
                  <a:srgbClr val="000000"/>
                </a:solidFill>
                <a:latin typeface="Calibri" charset="0"/>
                <a:cs typeface="Calibri" charset="0"/>
              </a:rPr>
              <a:t>Different Approaches to Data Analytics</a:t>
            </a:r>
            <a:endParaRPr lang="en-US" dirty="0">
              <a:solidFill>
                <a:srgbClr val="000000"/>
              </a:solidFill>
              <a:latin typeface="Calibri" charset="0"/>
              <a:cs typeface="Calibri" charset="0"/>
            </a:endParaRPr>
          </a:p>
        </p:txBody>
      </p:sp>
      <p:sp>
        <p:nvSpPr>
          <p:cNvPr id="76821" name="Slide Number Placeholder 20"/>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eaLnBrk="1" hangingPunct="1"/>
            <a:fld id="{208B947A-35FF-DD45-B4EC-100F29B73AD9}" type="slidenum">
              <a:rPr lang="en-US" sz="1400">
                <a:solidFill>
                  <a:schemeClr val="bg1"/>
                </a:solidFill>
                <a:latin typeface="Calibri" charset="0"/>
              </a:rPr>
              <a:pPr eaLnBrk="1" hangingPunct="1"/>
              <a:t>18</a:t>
            </a:fld>
            <a:endParaRPr lang="en-US" sz="1400">
              <a:solidFill>
                <a:schemeClr val="bg1"/>
              </a:solidFill>
              <a:latin typeface="Calibri" charset="0"/>
            </a:endParaRPr>
          </a:p>
        </p:txBody>
      </p:sp>
      <p:grpSp>
        <p:nvGrpSpPr>
          <p:cNvPr id="4" name="Group 3"/>
          <p:cNvGrpSpPr/>
          <p:nvPr/>
        </p:nvGrpSpPr>
        <p:grpSpPr>
          <a:xfrm>
            <a:off x="1792288" y="1301750"/>
            <a:ext cx="5903912" cy="6942138"/>
            <a:chOff x="1792288" y="1301750"/>
            <a:chExt cx="5903912" cy="6942138"/>
          </a:xfrm>
        </p:grpSpPr>
        <p:sp>
          <p:nvSpPr>
            <p:cNvPr id="76803" name="TextBox 4"/>
            <p:cNvSpPr txBox="1">
              <a:spLocks noChangeArrowheads="1"/>
            </p:cNvSpPr>
            <p:nvPr/>
          </p:nvSpPr>
          <p:spPr bwMode="gray">
            <a:xfrm>
              <a:off x="2851150" y="1989138"/>
              <a:ext cx="4533900"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1" tIns="45647" rIns="91301" bIns="45647">
              <a:spAutoFit/>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algn="ctr" eaLnBrk="1" hangingPunct="1"/>
              <a:r>
                <a:rPr lang="en-US" sz="3700" dirty="0">
                  <a:solidFill>
                    <a:srgbClr val="000000"/>
                  </a:solidFill>
                  <a:latin typeface="Calibri" charset="0"/>
                </a:rPr>
                <a:t>Decide the question(s) you want to ask</a:t>
              </a:r>
            </a:p>
          </p:txBody>
        </p:sp>
        <p:sp>
          <p:nvSpPr>
            <p:cNvPr id="76804" name="TextBox 5"/>
            <p:cNvSpPr txBox="1">
              <a:spLocks noChangeArrowheads="1"/>
            </p:cNvSpPr>
            <p:nvPr/>
          </p:nvSpPr>
          <p:spPr bwMode="gray">
            <a:xfrm>
              <a:off x="3194050" y="3852863"/>
              <a:ext cx="38481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1" tIns="45647" rIns="91301" bIns="45647">
              <a:spAutoFit/>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algn="ctr" eaLnBrk="1" hangingPunct="1"/>
              <a:r>
                <a:rPr lang="en-US" sz="3700">
                  <a:solidFill>
                    <a:srgbClr val="000000"/>
                  </a:solidFill>
                  <a:latin typeface="Calibri" charset="0"/>
                </a:rPr>
                <a:t>Design the Schema</a:t>
              </a:r>
            </a:p>
          </p:txBody>
        </p:sp>
        <p:sp>
          <p:nvSpPr>
            <p:cNvPr id="76805" name="TextBox 6"/>
            <p:cNvSpPr txBox="1">
              <a:spLocks noChangeArrowheads="1"/>
            </p:cNvSpPr>
            <p:nvPr/>
          </p:nvSpPr>
          <p:spPr bwMode="gray">
            <a:xfrm>
              <a:off x="2540000" y="5149850"/>
              <a:ext cx="515620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1" tIns="45647" rIns="91301" bIns="45647">
              <a:spAutoFit/>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algn="ctr" eaLnBrk="1" hangingPunct="1"/>
              <a:r>
                <a:rPr lang="en-US" sz="3700">
                  <a:solidFill>
                    <a:srgbClr val="000000"/>
                  </a:solidFill>
                  <a:latin typeface="Calibri" charset="0"/>
                </a:rPr>
                <a:t>Normalize data and write </a:t>
              </a:r>
            </a:p>
            <a:p>
              <a:pPr algn="ctr" eaLnBrk="1" hangingPunct="1"/>
              <a:r>
                <a:rPr lang="en-US" sz="3700">
                  <a:solidFill>
                    <a:srgbClr val="000000"/>
                  </a:solidFill>
                  <a:latin typeface="Calibri" charset="0"/>
                </a:rPr>
                <a:t>DB insertion code</a:t>
              </a:r>
            </a:p>
          </p:txBody>
        </p:sp>
        <p:sp>
          <p:nvSpPr>
            <p:cNvPr id="76806" name="TextBox 7"/>
            <p:cNvSpPr txBox="1">
              <a:spLocks noChangeArrowheads="1"/>
            </p:cNvSpPr>
            <p:nvPr/>
          </p:nvSpPr>
          <p:spPr bwMode="gray">
            <a:xfrm>
              <a:off x="2805906" y="7013575"/>
              <a:ext cx="4624388"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1" tIns="45647" rIns="91301" bIns="45647">
              <a:spAutoFit/>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algn="ctr" eaLnBrk="1" hangingPunct="1"/>
              <a:r>
                <a:rPr lang="en-US" sz="3700" dirty="0">
                  <a:solidFill>
                    <a:srgbClr val="000000"/>
                  </a:solidFill>
                  <a:latin typeface="Calibri" charset="0"/>
                </a:rPr>
                <a:t>Create SQL &amp; Feed into</a:t>
              </a:r>
            </a:p>
            <a:p>
              <a:pPr algn="ctr" eaLnBrk="1" hangingPunct="1"/>
              <a:r>
                <a:rPr lang="en-US" sz="3700" dirty="0">
                  <a:solidFill>
                    <a:srgbClr val="000000"/>
                  </a:solidFill>
                  <a:latin typeface="Calibri" charset="0"/>
                </a:rPr>
                <a:t>Analytics Tool</a:t>
              </a:r>
            </a:p>
          </p:txBody>
        </p:sp>
        <p:cxnSp>
          <p:nvCxnSpPr>
            <p:cNvPr id="11" name="Straight Arrow Connector 10"/>
            <p:cNvCxnSpPr>
              <a:cxnSpLocks noChangeShapeType="1"/>
            </p:cNvCxnSpPr>
            <p:nvPr/>
          </p:nvCxnSpPr>
          <p:spPr bwMode="auto">
            <a:xfrm rot="5400000">
              <a:off x="4698206" y="3592249"/>
              <a:ext cx="833437" cy="0"/>
            </a:xfrm>
            <a:prstGeom prst="straightConnector1">
              <a:avLst/>
            </a:prstGeom>
            <a:noFill/>
            <a:ln w="88900">
              <a:solidFill>
                <a:srgbClr val="8FB568"/>
              </a:solidFill>
              <a:round/>
              <a:headEnd/>
              <a:tailEnd type="arrow" w="med" len="med"/>
            </a:ln>
            <a:effectLst>
              <a:outerShdw blurRad="40000" dist="23000" dir="5400000" rotWithShape="0">
                <a:srgbClr val="000000">
                  <a:alpha val="34998"/>
                </a:srgbClr>
              </a:outerShdw>
            </a:effectLst>
            <a:extLst>
              <a:ext uri="{909E8E84-426E-40dd-AFC4-6F175D3DCCD1}">
                <a14:hiddenFill xmlns:a14="http://schemas.microsoft.com/office/drawing/2010/main">
                  <a:noFill/>
                </a14:hiddenFill>
              </a:ext>
            </a:extLst>
          </p:spPr>
        </p:cxnSp>
        <p:sp>
          <p:nvSpPr>
            <p:cNvPr id="76808" name="TextBox 34"/>
            <p:cNvSpPr txBox="1">
              <a:spLocks noChangeArrowheads="1"/>
            </p:cNvSpPr>
            <p:nvPr/>
          </p:nvSpPr>
          <p:spPr bwMode="gray">
            <a:xfrm>
              <a:off x="3380159" y="1301750"/>
              <a:ext cx="3479057" cy="7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1" tIns="45647" rIns="91301" bIns="45647">
              <a:spAutoFit/>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algn="ctr" eaLnBrk="1" hangingPunct="1"/>
              <a:r>
                <a:rPr lang="en-US" sz="4000" b="1" dirty="0" smtClean="0">
                  <a:solidFill>
                    <a:srgbClr val="000000"/>
                  </a:solidFill>
                  <a:latin typeface="Calibri" charset="0"/>
                </a:rPr>
                <a:t>SQL-Based </a:t>
              </a:r>
              <a:r>
                <a:rPr lang="en-US" sz="4000" b="1" dirty="0">
                  <a:solidFill>
                    <a:srgbClr val="000000"/>
                  </a:solidFill>
                  <a:latin typeface="Calibri" charset="0"/>
                </a:rPr>
                <a:t>Tool</a:t>
              </a:r>
            </a:p>
          </p:txBody>
        </p:sp>
        <p:cxnSp>
          <p:nvCxnSpPr>
            <p:cNvPr id="40" name="Straight Arrow Connector 39"/>
            <p:cNvCxnSpPr>
              <a:cxnSpLocks noChangeShapeType="1"/>
            </p:cNvCxnSpPr>
            <p:nvPr/>
          </p:nvCxnSpPr>
          <p:spPr bwMode="auto">
            <a:xfrm rot="5400000">
              <a:off x="4698206" y="4932099"/>
              <a:ext cx="833437" cy="0"/>
            </a:xfrm>
            <a:prstGeom prst="straightConnector1">
              <a:avLst/>
            </a:prstGeom>
            <a:noFill/>
            <a:ln w="88900">
              <a:solidFill>
                <a:srgbClr val="8FB568"/>
              </a:solidFill>
              <a:round/>
              <a:headEnd/>
              <a:tailEnd type="arrow" w="med" len="med"/>
            </a:ln>
            <a:effectLst>
              <a:outerShdw blurRad="40000" dist="23000" dir="5400000" rotWithShape="0">
                <a:srgbClr val="000000">
                  <a:alpha val="34998"/>
                </a:srgbClr>
              </a:outerShdw>
            </a:effectLst>
            <a:extLst>
              <a:ext uri="{909E8E84-426E-40dd-AFC4-6F175D3DCCD1}">
                <a14:hiddenFill xmlns:a14="http://schemas.microsoft.com/office/drawing/2010/main">
                  <a:noFill/>
                </a14:hiddenFill>
              </a:ext>
            </a:extLst>
          </p:spPr>
        </p:cxnSp>
        <p:cxnSp>
          <p:nvCxnSpPr>
            <p:cNvPr id="42" name="Straight Arrow Connector 41"/>
            <p:cNvCxnSpPr>
              <a:cxnSpLocks noChangeShapeType="1"/>
            </p:cNvCxnSpPr>
            <p:nvPr/>
          </p:nvCxnSpPr>
          <p:spPr bwMode="auto">
            <a:xfrm rot="5400000">
              <a:off x="4698206" y="6752961"/>
              <a:ext cx="833438" cy="0"/>
            </a:xfrm>
            <a:prstGeom prst="straightConnector1">
              <a:avLst/>
            </a:prstGeom>
            <a:noFill/>
            <a:ln w="88900">
              <a:solidFill>
                <a:srgbClr val="8FB568"/>
              </a:solidFill>
              <a:round/>
              <a:headEnd/>
              <a:tailEnd type="arrow" w="med" len="med"/>
            </a:ln>
            <a:effectLst>
              <a:outerShdw blurRad="40000" dist="23000" dir="5400000" rotWithShape="0">
                <a:srgbClr val="000000">
                  <a:alpha val="34998"/>
                </a:srgbClr>
              </a:outerShdw>
            </a:effectLst>
            <a:extLst>
              <a:ext uri="{909E8E84-426E-40dd-AFC4-6F175D3DCCD1}">
                <a14:hiddenFill xmlns:a14="http://schemas.microsoft.com/office/drawing/2010/main">
                  <a:noFill/>
                </a14:hiddenFill>
              </a:ext>
            </a:extLst>
          </p:spPr>
        </p:cxnSp>
        <p:cxnSp>
          <p:nvCxnSpPr>
            <p:cNvPr id="52" name="Elbow Connector 51"/>
            <p:cNvCxnSpPr>
              <a:cxnSpLocks noChangeShapeType="1"/>
            </p:cNvCxnSpPr>
            <p:nvPr/>
          </p:nvCxnSpPr>
          <p:spPr bwMode="auto">
            <a:xfrm rot="10800000">
              <a:off x="1848912" y="2427290"/>
              <a:ext cx="999330" cy="5201443"/>
            </a:xfrm>
            <a:prstGeom prst="bentConnector2">
              <a:avLst/>
            </a:prstGeom>
            <a:noFill/>
            <a:ln w="88900">
              <a:solidFill>
                <a:srgbClr val="8FB568"/>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6" name="Straight Arrow Connector 55"/>
            <p:cNvCxnSpPr>
              <a:cxnSpLocks noChangeShapeType="1"/>
            </p:cNvCxnSpPr>
            <p:nvPr/>
          </p:nvCxnSpPr>
          <p:spPr bwMode="auto">
            <a:xfrm flipV="1">
              <a:off x="1792288" y="2420201"/>
              <a:ext cx="1075842" cy="21375"/>
            </a:xfrm>
            <a:prstGeom prst="straightConnector1">
              <a:avLst/>
            </a:prstGeom>
            <a:noFill/>
            <a:ln w="88900">
              <a:solidFill>
                <a:srgbClr val="8FB568"/>
              </a:solidFill>
              <a:round/>
              <a:headEnd/>
              <a:tailEnd type="arrow" w="med" len="med"/>
            </a:ln>
            <a:effectLst>
              <a:outerShdw blurRad="40000" dist="23000" dir="5400000" rotWithShape="0">
                <a:srgbClr val="000000">
                  <a:alpha val="34998"/>
                </a:srgbClr>
              </a:outerShdw>
            </a:effectLst>
            <a:extLst>
              <a:ext uri="{909E8E84-426E-40dd-AFC4-6F175D3DCCD1}">
                <a14:hiddenFill xmlns:a14="http://schemas.microsoft.com/office/drawing/2010/main">
                  <a:noFill/>
                </a14:hiddenFill>
              </a:ext>
            </a:extLst>
          </p:spPr>
        </p:cxnSp>
      </p:grpSp>
      <p:grpSp>
        <p:nvGrpSpPr>
          <p:cNvPr id="3" name="Group 2"/>
          <p:cNvGrpSpPr/>
          <p:nvPr/>
        </p:nvGrpSpPr>
        <p:grpSpPr>
          <a:xfrm>
            <a:off x="10020300" y="1350963"/>
            <a:ext cx="4318000" cy="6036204"/>
            <a:chOff x="10020300" y="1350963"/>
            <a:chExt cx="4318000" cy="6036204"/>
          </a:xfrm>
        </p:grpSpPr>
        <p:pic>
          <p:nvPicPr>
            <p:cNvPr id="76809" name="Picture 35" descr="splunk-logo-on-whit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49012" y="1350963"/>
              <a:ext cx="207327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0" name="TextBox 36"/>
            <p:cNvSpPr txBox="1">
              <a:spLocks noChangeArrowheads="1"/>
            </p:cNvSpPr>
            <p:nvPr/>
          </p:nvSpPr>
          <p:spPr bwMode="gray">
            <a:xfrm>
              <a:off x="10020300" y="2173288"/>
              <a:ext cx="4318000"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1" tIns="45647" rIns="91301" bIns="45647">
              <a:spAutoFit/>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algn="ctr" eaLnBrk="1" hangingPunct="1"/>
              <a:r>
                <a:rPr lang="en-US" sz="3700" dirty="0">
                  <a:solidFill>
                    <a:srgbClr val="000000"/>
                  </a:solidFill>
                  <a:latin typeface="Calibri" charset="0"/>
                </a:rPr>
                <a:t>Write Semantic</a:t>
              </a:r>
            </a:p>
            <a:p>
              <a:pPr algn="ctr" eaLnBrk="1" hangingPunct="1"/>
              <a:r>
                <a:rPr lang="en-US" sz="3700" dirty="0" smtClean="0">
                  <a:solidFill>
                    <a:srgbClr val="000000"/>
                  </a:solidFill>
                  <a:latin typeface="Calibri" charset="0"/>
                </a:rPr>
                <a:t>Business </a:t>
              </a:r>
              <a:r>
                <a:rPr lang="en-US" sz="3700" dirty="0">
                  <a:solidFill>
                    <a:srgbClr val="000000"/>
                  </a:solidFill>
                  <a:latin typeface="Calibri" charset="0"/>
                </a:rPr>
                <a:t>Log </a:t>
              </a:r>
              <a:r>
                <a:rPr lang="en-US" sz="3700" dirty="0" smtClean="0">
                  <a:solidFill>
                    <a:srgbClr val="000000"/>
                  </a:solidFill>
                  <a:latin typeface="Calibri" charset="0"/>
                </a:rPr>
                <a:t>Lines</a:t>
              </a:r>
              <a:endParaRPr lang="en-US" sz="3700" dirty="0">
                <a:solidFill>
                  <a:srgbClr val="000000"/>
                </a:solidFill>
                <a:latin typeface="Calibri" charset="0"/>
              </a:endParaRPr>
            </a:p>
          </p:txBody>
        </p:sp>
        <p:sp>
          <p:nvSpPr>
            <p:cNvPr id="76811" name="TextBox 38"/>
            <p:cNvSpPr txBox="1">
              <a:spLocks noChangeArrowheads="1"/>
            </p:cNvSpPr>
            <p:nvPr/>
          </p:nvSpPr>
          <p:spPr bwMode="gray">
            <a:xfrm>
              <a:off x="10182225" y="4205288"/>
              <a:ext cx="399415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1" tIns="45647" rIns="91301" bIns="45647">
              <a:spAutoFit/>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algn="ctr" eaLnBrk="1" hangingPunct="1"/>
              <a:r>
                <a:rPr lang="en-US" sz="3700">
                  <a:solidFill>
                    <a:srgbClr val="000000"/>
                  </a:solidFill>
                  <a:latin typeface="Calibri" charset="0"/>
                </a:rPr>
                <a:t>Collect w/ Splunk</a:t>
              </a:r>
            </a:p>
          </p:txBody>
        </p:sp>
        <p:sp>
          <p:nvSpPr>
            <p:cNvPr id="76813" name="TextBox 40"/>
            <p:cNvSpPr txBox="1">
              <a:spLocks noChangeArrowheads="1"/>
            </p:cNvSpPr>
            <p:nvPr/>
          </p:nvSpPr>
          <p:spPr bwMode="gray">
            <a:xfrm>
              <a:off x="10541794" y="5729288"/>
              <a:ext cx="3275013"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1" tIns="45647" rIns="91301" bIns="45647">
              <a:spAutoFit/>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algn="ctr" eaLnBrk="1" hangingPunct="1"/>
              <a:r>
                <a:rPr lang="en-US" sz="3700">
                  <a:solidFill>
                    <a:srgbClr val="000000"/>
                  </a:solidFill>
                  <a:latin typeface="Calibri" charset="0"/>
                </a:rPr>
                <a:t>Create Searches</a:t>
              </a:r>
            </a:p>
            <a:p>
              <a:pPr algn="ctr" eaLnBrk="1" hangingPunct="1"/>
              <a:r>
                <a:rPr lang="en-US" sz="3700">
                  <a:solidFill>
                    <a:srgbClr val="000000"/>
                  </a:solidFill>
                  <a:latin typeface="Calibri" charset="0"/>
                </a:rPr>
                <a:t>Reports, Graphs</a:t>
              </a:r>
            </a:p>
          </p:txBody>
        </p:sp>
        <p:cxnSp>
          <p:nvCxnSpPr>
            <p:cNvPr id="43" name="Straight Arrow Connector 42"/>
            <p:cNvCxnSpPr>
              <a:cxnSpLocks noChangeShapeType="1"/>
            </p:cNvCxnSpPr>
            <p:nvPr/>
          </p:nvCxnSpPr>
          <p:spPr bwMode="auto">
            <a:xfrm rot="5400000">
              <a:off x="11768931" y="3761583"/>
              <a:ext cx="833437" cy="0"/>
            </a:xfrm>
            <a:prstGeom prst="straightConnector1">
              <a:avLst/>
            </a:prstGeom>
            <a:noFill/>
            <a:ln w="88900">
              <a:solidFill>
                <a:srgbClr val="8FB568"/>
              </a:solidFill>
              <a:round/>
              <a:headEnd/>
              <a:tailEnd type="arrow" w="med" len="med"/>
            </a:ln>
            <a:effectLst>
              <a:outerShdw blurRad="40000" dist="23000" dir="5400000" rotWithShape="0">
                <a:srgbClr val="000000">
                  <a:alpha val="34998"/>
                </a:srgbClr>
              </a:outerShdw>
            </a:effectLst>
            <a:extLst>
              <a:ext uri="{909E8E84-426E-40dd-AFC4-6F175D3DCCD1}">
                <a14:hiddenFill xmlns:a14="http://schemas.microsoft.com/office/drawing/2010/main">
                  <a:noFill/>
                </a14:hiddenFill>
              </a:ext>
            </a:extLst>
          </p:spPr>
        </p:cxnSp>
        <p:cxnSp>
          <p:nvCxnSpPr>
            <p:cNvPr id="44" name="Straight Arrow Connector 43"/>
            <p:cNvCxnSpPr>
              <a:cxnSpLocks noChangeShapeType="1"/>
            </p:cNvCxnSpPr>
            <p:nvPr/>
          </p:nvCxnSpPr>
          <p:spPr bwMode="auto">
            <a:xfrm rot="5400000">
              <a:off x="11741150" y="5311776"/>
              <a:ext cx="833438" cy="1588"/>
            </a:xfrm>
            <a:prstGeom prst="straightConnector1">
              <a:avLst/>
            </a:prstGeom>
            <a:noFill/>
            <a:ln w="88900">
              <a:solidFill>
                <a:srgbClr val="8FB568"/>
              </a:solidFill>
              <a:round/>
              <a:headEnd/>
              <a:tailEnd type="arrow" w="med" len="med"/>
            </a:ln>
            <a:effectLst>
              <a:outerShdw blurRad="40000" dist="23000" dir="5400000" rotWithShape="0">
                <a:srgbClr val="000000">
                  <a:alpha val="34998"/>
                </a:srgbClr>
              </a:outerShdw>
            </a:effectLst>
            <a:extLst>
              <a:ext uri="{909E8E84-426E-40dd-AFC4-6F175D3DCCD1}">
                <a14:hiddenFill xmlns:a14="http://schemas.microsoft.com/office/drawing/2010/main">
                  <a:noFill/>
                </a14:hiddenFill>
              </a:ext>
            </a:extLst>
          </p:spPr>
        </p:cxnSp>
        <p:cxnSp>
          <p:nvCxnSpPr>
            <p:cNvPr id="66" name="Straight Arrow Connector 65"/>
            <p:cNvCxnSpPr>
              <a:cxnSpLocks noChangeShapeType="1"/>
            </p:cNvCxnSpPr>
            <p:nvPr/>
          </p:nvCxnSpPr>
          <p:spPr bwMode="auto">
            <a:xfrm rot="5400000">
              <a:off x="11962606" y="7149836"/>
              <a:ext cx="436563" cy="9525"/>
            </a:xfrm>
            <a:prstGeom prst="straightConnector1">
              <a:avLst/>
            </a:prstGeom>
            <a:noFill/>
            <a:ln w="88900">
              <a:solidFill>
                <a:srgbClr val="8FB568"/>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noFill/>
                </a14:hiddenFill>
              </a:ext>
            </a:extLst>
          </p:spPr>
        </p:cxnSp>
        <p:cxnSp>
          <p:nvCxnSpPr>
            <p:cNvPr id="77" name="Elbow Connector 51"/>
            <p:cNvCxnSpPr>
              <a:cxnSpLocks noChangeShapeType="1"/>
            </p:cNvCxnSpPr>
            <p:nvPr/>
          </p:nvCxnSpPr>
          <p:spPr bwMode="auto">
            <a:xfrm rot="10800000">
              <a:off x="10479120" y="6505575"/>
              <a:ext cx="1706531" cy="881592"/>
            </a:xfrm>
            <a:prstGeom prst="bentConnector3">
              <a:avLst>
                <a:gd name="adj1" fmla="val 137445"/>
              </a:avLst>
            </a:prstGeom>
            <a:noFill/>
            <a:ln w="88900">
              <a:solidFill>
                <a:srgbClr val="8FB568"/>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62180175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812800" y="1800225"/>
            <a:ext cx="14681200" cy="6451600"/>
          </a:xfrm>
        </p:spPr>
        <p:txBody>
          <a:bodyPr wrap="square" numCol="1" anchor="t" anchorCtr="0" compatLnSpc="1">
            <a:prstTxWarp prst="textNoShape">
              <a:avLst/>
            </a:prstTxWarp>
          </a:bodyPr>
          <a:lstStyle/>
          <a:p>
            <a:pPr marL="249238" indent="-249238" eaLnBrk="1" hangingPunct="1">
              <a:buFont typeface="Arial" charset="0"/>
              <a:buNone/>
            </a:pPr>
            <a:r>
              <a:rPr lang="en-US" dirty="0">
                <a:solidFill>
                  <a:srgbClr val="4F7B29"/>
                </a:solidFill>
                <a:latin typeface="Calibri" charset="0"/>
                <a:ea typeface="MS PGothic" charset="0"/>
                <a:cs typeface="MS PGothic" charset="0"/>
              </a:rPr>
              <a:t>Example: </a:t>
            </a:r>
            <a:r>
              <a:rPr lang="en-US" dirty="0" smtClean="0">
                <a:solidFill>
                  <a:srgbClr val="4F7B29"/>
                </a:solidFill>
                <a:latin typeface="Calibri" charset="0"/>
                <a:ea typeface="MS PGothic" charset="0"/>
                <a:cs typeface="MS PGothic" charset="0"/>
              </a:rPr>
              <a:t>Find </a:t>
            </a:r>
            <a:r>
              <a:rPr lang="en-US" dirty="0">
                <a:solidFill>
                  <a:srgbClr val="4F7B29"/>
                </a:solidFill>
                <a:latin typeface="Calibri" charset="0"/>
                <a:ea typeface="MS PGothic" charset="0"/>
                <a:cs typeface="MS PGothic" charset="0"/>
              </a:rPr>
              <a:t>scores more than 3 standard deviations more or less than the average.</a:t>
            </a:r>
          </a:p>
          <a:p>
            <a:pPr marL="249238" indent="-249238" eaLnBrk="1" hangingPunct="1">
              <a:buFont typeface="Arial" charset="0"/>
              <a:buNone/>
            </a:pPr>
            <a:endParaRPr lang="en-US" dirty="0">
              <a:solidFill>
                <a:srgbClr val="4F7B29"/>
              </a:solidFill>
              <a:latin typeface="Calibri" charset="0"/>
              <a:ea typeface="MS PGothic" charset="0"/>
              <a:cs typeface="MS PGothic" charset="0"/>
            </a:endParaRPr>
          </a:p>
          <a:p>
            <a:pPr marL="249238" indent="-249238" eaLnBrk="1" hangingPunct="1">
              <a:buFont typeface="Arial" charset="0"/>
              <a:buNone/>
            </a:pPr>
            <a:r>
              <a:rPr lang="en-US" sz="3400" b="1" dirty="0">
                <a:solidFill>
                  <a:srgbClr val="000000"/>
                </a:solidFill>
                <a:latin typeface="Courier New"/>
                <a:ea typeface="MS PGothic" charset="0"/>
                <a:cs typeface="Courier New"/>
              </a:rPr>
              <a:t>search score = ∗ </a:t>
            </a:r>
            <a:br>
              <a:rPr lang="en-US" sz="3400" b="1" dirty="0">
                <a:solidFill>
                  <a:srgbClr val="000000"/>
                </a:solidFill>
                <a:latin typeface="Courier New"/>
                <a:ea typeface="MS PGothic" charset="0"/>
                <a:cs typeface="Courier New"/>
              </a:rPr>
            </a:br>
            <a:r>
              <a:rPr lang="en-US" sz="3400" b="1" dirty="0">
                <a:solidFill>
                  <a:srgbClr val="000000"/>
                </a:solidFill>
                <a:latin typeface="Courier New"/>
                <a:ea typeface="MS PGothic" charset="0"/>
                <a:cs typeface="Courier New"/>
              </a:rPr>
              <a:t>| </a:t>
            </a:r>
            <a:r>
              <a:rPr lang="en-US" sz="3400" b="1" dirty="0" err="1">
                <a:solidFill>
                  <a:srgbClr val="000000"/>
                </a:solidFill>
                <a:latin typeface="Courier New"/>
                <a:ea typeface="MS PGothic" charset="0"/>
                <a:cs typeface="Courier New"/>
              </a:rPr>
              <a:t>eventstats</a:t>
            </a:r>
            <a:r>
              <a:rPr lang="en-US" sz="3400" b="1" dirty="0">
                <a:solidFill>
                  <a:srgbClr val="000000"/>
                </a:solidFill>
                <a:latin typeface="Courier New"/>
                <a:ea typeface="MS PGothic" charset="0"/>
                <a:cs typeface="Courier New"/>
              </a:rPr>
              <a:t>  </a:t>
            </a:r>
            <a:r>
              <a:rPr lang="en-US" sz="3400" b="1" dirty="0" err="1">
                <a:solidFill>
                  <a:srgbClr val="000000"/>
                </a:solidFill>
                <a:latin typeface="Courier New"/>
                <a:ea typeface="MS PGothic" charset="0"/>
                <a:cs typeface="Courier New"/>
              </a:rPr>
              <a:t>avg</a:t>
            </a:r>
            <a:r>
              <a:rPr lang="en-US" sz="3400" b="1" dirty="0">
                <a:solidFill>
                  <a:srgbClr val="000000"/>
                </a:solidFill>
                <a:latin typeface="Courier New"/>
                <a:ea typeface="MS PGothic" charset="0"/>
                <a:cs typeface="Courier New"/>
              </a:rPr>
              <a:t>(score) as </a:t>
            </a:r>
            <a:r>
              <a:rPr lang="en-US" sz="3400" b="1" dirty="0" err="1">
                <a:solidFill>
                  <a:srgbClr val="000000"/>
                </a:solidFill>
                <a:latin typeface="Courier New"/>
                <a:ea typeface="MS PGothic" charset="0"/>
                <a:cs typeface="Courier New"/>
              </a:rPr>
              <a:t>avg</a:t>
            </a:r>
            <a:r>
              <a:rPr lang="en-US" sz="3400" b="1" dirty="0">
                <a:solidFill>
                  <a:srgbClr val="000000"/>
                </a:solidFill>
                <a:latin typeface="Courier New"/>
                <a:ea typeface="MS PGothic" charset="0"/>
                <a:cs typeface="Courier New"/>
              </a:rPr>
              <a:t>   </a:t>
            </a:r>
            <a:r>
              <a:rPr lang="en-US" sz="3400" b="1" dirty="0" err="1">
                <a:solidFill>
                  <a:srgbClr val="000000"/>
                </a:solidFill>
                <a:latin typeface="Courier New"/>
                <a:ea typeface="MS PGothic" charset="0"/>
                <a:cs typeface="Courier New"/>
              </a:rPr>
              <a:t>stdev</a:t>
            </a:r>
            <a:r>
              <a:rPr lang="en-US" sz="3400" b="1" dirty="0">
                <a:solidFill>
                  <a:srgbClr val="000000"/>
                </a:solidFill>
                <a:latin typeface="Courier New"/>
                <a:ea typeface="MS PGothic" charset="0"/>
                <a:cs typeface="Courier New"/>
              </a:rPr>
              <a:t>(score) as </a:t>
            </a:r>
            <a:r>
              <a:rPr lang="en-US" sz="3400" b="1" dirty="0" err="1">
                <a:solidFill>
                  <a:srgbClr val="000000"/>
                </a:solidFill>
                <a:latin typeface="Courier New"/>
                <a:ea typeface="MS PGothic" charset="0"/>
                <a:cs typeface="Courier New"/>
              </a:rPr>
              <a:t>stdev</a:t>
            </a:r>
            <a:r>
              <a:rPr lang="en-US" sz="3400" b="1" dirty="0">
                <a:solidFill>
                  <a:srgbClr val="000000"/>
                </a:solidFill>
                <a:latin typeface="Courier New"/>
                <a:ea typeface="MS PGothic" charset="0"/>
                <a:cs typeface="Courier New"/>
              </a:rPr>
              <a:t/>
            </a:r>
            <a:br>
              <a:rPr lang="en-US" sz="3400" b="1" dirty="0">
                <a:solidFill>
                  <a:srgbClr val="000000"/>
                </a:solidFill>
                <a:latin typeface="Courier New"/>
                <a:ea typeface="MS PGothic" charset="0"/>
                <a:cs typeface="Courier New"/>
              </a:rPr>
            </a:br>
            <a:r>
              <a:rPr lang="en-US" sz="3400" b="1" dirty="0">
                <a:solidFill>
                  <a:srgbClr val="000000"/>
                </a:solidFill>
                <a:latin typeface="Courier New"/>
                <a:ea typeface="MS PGothic" charset="0"/>
                <a:cs typeface="Courier New"/>
              </a:rPr>
              <a:t>| where (score &gt; </a:t>
            </a:r>
            <a:r>
              <a:rPr lang="en-US" sz="3400" b="1" dirty="0" err="1">
                <a:solidFill>
                  <a:srgbClr val="000000"/>
                </a:solidFill>
                <a:latin typeface="Courier New"/>
                <a:ea typeface="MS PGothic" charset="0"/>
                <a:cs typeface="Courier New"/>
              </a:rPr>
              <a:t>avg</a:t>
            </a:r>
            <a:r>
              <a:rPr lang="en-US" sz="3400" b="1" dirty="0">
                <a:solidFill>
                  <a:srgbClr val="000000"/>
                </a:solidFill>
                <a:latin typeface="Courier New"/>
                <a:ea typeface="MS PGothic" charset="0"/>
                <a:cs typeface="Courier New"/>
              </a:rPr>
              <a:t> + 3 ∗ </a:t>
            </a:r>
            <a:r>
              <a:rPr lang="en-US" sz="3400" b="1" dirty="0" err="1">
                <a:solidFill>
                  <a:srgbClr val="000000"/>
                </a:solidFill>
                <a:latin typeface="Courier New"/>
                <a:ea typeface="MS PGothic" charset="0"/>
                <a:cs typeface="Courier New"/>
              </a:rPr>
              <a:t>stdev</a:t>
            </a:r>
            <a:r>
              <a:rPr lang="en-US" sz="3400" b="1" dirty="0">
                <a:solidFill>
                  <a:srgbClr val="000000"/>
                </a:solidFill>
                <a:latin typeface="Courier New"/>
                <a:ea typeface="MS PGothic" charset="0"/>
                <a:cs typeface="Courier New"/>
              </a:rPr>
              <a:t>) or (score &lt; </a:t>
            </a:r>
            <a:r>
              <a:rPr lang="en-US" sz="3400" b="1" dirty="0" err="1">
                <a:solidFill>
                  <a:srgbClr val="000000"/>
                </a:solidFill>
                <a:latin typeface="Courier New"/>
                <a:ea typeface="MS PGothic" charset="0"/>
                <a:cs typeface="Courier New"/>
              </a:rPr>
              <a:t>avg</a:t>
            </a:r>
            <a:r>
              <a:rPr lang="en-US" sz="3400" b="1" dirty="0">
                <a:solidFill>
                  <a:srgbClr val="000000"/>
                </a:solidFill>
                <a:latin typeface="Courier New"/>
                <a:ea typeface="MS PGothic" charset="0"/>
                <a:cs typeface="Courier New"/>
              </a:rPr>
              <a:t> − 3∗stdev)</a:t>
            </a:r>
          </a:p>
        </p:txBody>
      </p:sp>
      <p:sp>
        <p:nvSpPr>
          <p:cNvPr id="2" name="Title 1"/>
          <p:cNvSpPr>
            <a:spLocks noGrp="1"/>
          </p:cNvSpPr>
          <p:nvPr>
            <p:ph type="title"/>
          </p:nvPr>
        </p:nvSpPr>
        <p:spPr>
          <a:xfrm>
            <a:off x="812800" y="15875"/>
            <a:ext cx="14631988" cy="1524000"/>
          </a:xfrm>
        </p:spPr>
        <p:txBody>
          <a:bodyPr wrap="square" numCol="1" anchorCtr="0" compatLnSpc="1">
            <a:prstTxWarp prst="textNoShape">
              <a:avLst/>
            </a:prstTxWarp>
          </a:bodyPr>
          <a:lstStyle/>
          <a:p>
            <a:pPr eaLnBrk="1" hangingPunct="1">
              <a:defRPr/>
            </a:pPr>
            <a:r>
              <a:rPr lang="en-US">
                <a:solidFill>
                  <a:srgbClr val="262626"/>
                </a:solidFill>
                <a:latin typeface="Calibri" charset="0"/>
                <a:cs typeface="Calibri" charset="0"/>
              </a:rPr>
              <a:t>Outlier Detection</a:t>
            </a:r>
          </a:p>
        </p:txBody>
      </p:sp>
      <p:sp>
        <p:nvSpPr>
          <p:cNvPr id="77828" name="Slide Number Placeholder 3"/>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eaLnBrk="1" hangingPunct="1"/>
            <a:fld id="{1850E969-0A2E-A14C-AD04-876D920DBC3B}" type="slidenum">
              <a:rPr lang="en-US" sz="1400">
                <a:solidFill>
                  <a:schemeClr val="bg1"/>
                </a:solidFill>
                <a:latin typeface="Calibri" charset="0"/>
              </a:rPr>
              <a:pPr eaLnBrk="1" hangingPunct="1"/>
              <a:t>19</a:t>
            </a:fld>
            <a:endParaRPr lang="en-US" sz="1400">
              <a:solidFill>
                <a:schemeClr val="bg1"/>
              </a:solidFill>
              <a:latin typeface="Calibri" charset="0"/>
            </a:endParaRPr>
          </a:p>
        </p:txBody>
      </p:sp>
    </p:spTree>
    <p:extLst>
      <p:ext uri="{BB962C8B-B14F-4D97-AF65-F5344CB8AC3E}">
        <p14:creationId xmlns:p14="http://schemas.microsoft.com/office/powerpoint/2010/main" val="22515686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logo_splunk_white_rg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653" y="2954590"/>
            <a:ext cx="7065818" cy="9144000"/>
          </a:xfrm>
          <a:prstGeom prst="rect">
            <a:avLst/>
          </a:prstGeom>
        </p:spPr>
      </p:pic>
      <p:pic>
        <p:nvPicPr>
          <p:cNvPr id="3" name="Picture 2" descr="salesforc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594" y="2785745"/>
            <a:ext cx="2796540" cy="1013460"/>
          </a:xfrm>
          <a:prstGeom prst="rect">
            <a:avLst/>
          </a:prstGeom>
        </p:spPr>
      </p:pic>
      <p:sp>
        <p:nvSpPr>
          <p:cNvPr id="4" name="Title 3"/>
          <p:cNvSpPr>
            <a:spLocks noGrp="1"/>
          </p:cNvSpPr>
          <p:nvPr>
            <p:ph type="title"/>
          </p:nvPr>
        </p:nvSpPr>
        <p:spPr/>
        <p:txBody>
          <a:bodyPr/>
          <a:lstStyle/>
          <a:p>
            <a:r>
              <a:rPr lang="en-US" dirty="0" smtClean="0"/>
              <a:t>About Us</a:t>
            </a:r>
            <a:endParaRPr lang="en-US" dirty="0"/>
          </a:p>
        </p:txBody>
      </p:sp>
      <p:sp>
        <p:nvSpPr>
          <p:cNvPr id="6" name="Slide Number Placeholder 5"/>
          <p:cNvSpPr>
            <a:spLocks noGrp="1"/>
          </p:cNvSpPr>
          <p:nvPr>
            <p:ph type="sldNum" sz="quarter" idx="12"/>
          </p:nvPr>
        </p:nvSpPr>
        <p:spPr>
          <a:prstGeom prst="rect">
            <a:avLst/>
          </a:prstGeom>
        </p:spPr>
        <p:txBody>
          <a:bodyPr/>
          <a:lstStyle/>
          <a:p>
            <a:fld id="{027CC8FC-DC84-4CE8-AADD-ED05D9A2A54F}" type="slidenum">
              <a:rPr lang="en-US" smtClean="0"/>
              <a:pPr/>
              <a:t>2</a:t>
            </a:fld>
            <a:endParaRPr lang="en-US"/>
          </a:p>
        </p:txBody>
      </p:sp>
      <p:sp>
        <p:nvSpPr>
          <p:cNvPr id="8" name="Rectangle 7"/>
          <p:cNvSpPr/>
          <p:nvPr/>
        </p:nvSpPr>
        <p:spPr>
          <a:xfrm>
            <a:off x="2642393" y="2074863"/>
            <a:ext cx="1769269" cy="2477515"/>
          </a:xfrm>
          <a:prstGeom prst="rect">
            <a:avLst/>
          </a:prstGeom>
          <a:gradFill flip="none" rotWithShape="1">
            <a:gsLst>
              <a:gs pos="0">
                <a:srgbClr val="354A67"/>
              </a:gs>
              <a:gs pos="58000">
                <a:srgbClr val="6088AD"/>
              </a:gs>
              <a:gs pos="100000">
                <a:srgbClr val="8CACD4"/>
              </a:gs>
            </a:gsLst>
            <a:lin ang="12060000" scaled="0"/>
            <a:tileRect/>
          </a:gradFill>
          <a:ln>
            <a:gradFill flip="none" rotWithShape="1">
              <a:gsLst>
                <a:gs pos="0">
                  <a:srgbClr val="354A67"/>
                </a:gs>
                <a:gs pos="100000">
                  <a:srgbClr val="8CACD4"/>
                </a:gs>
                <a:gs pos="50000">
                  <a:srgbClr val="396B99"/>
                </a:gs>
              </a:gsLst>
              <a:lin ang="0" scaled="1"/>
              <a:tileRect/>
            </a:gradFill>
          </a:ln>
          <a:scene3d>
            <a:camera prst="perspectiveFront">
              <a:rot lat="0" lon="606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56394" y="1981200"/>
            <a:ext cx="2971800" cy="2622550"/>
          </a:xfrm>
          <a:prstGeom prst="rect">
            <a:avLst/>
          </a:prstGeom>
          <a:noFill/>
          <a:ln>
            <a:solidFill>
              <a:srgbClr val="6088A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652239" y="5206302"/>
            <a:ext cx="1759423" cy="2569231"/>
          </a:xfrm>
          <a:prstGeom prst="rect">
            <a:avLst/>
          </a:prstGeom>
          <a:gradFill flip="none" rotWithShape="1">
            <a:gsLst>
              <a:gs pos="0">
                <a:srgbClr val="354A67"/>
              </a:gs>
              <a:gs pos="58000">
                <a:srgbClr val="6088AD"/>
              </a:gs>
              <a:gs pos="100000">
                <a:srgbClr val="8CACD4"/>
              </a:gs>
            </a:gsLst>
            <a:lin ang="12060000" scaled="0"/>
            <a:tileRect/>
          </a:gradFill>
          <a:ln>
            <a:gradFill flip="none" rotWithShape="1">
              <a:gsLst>
                <a:gs pos="0">
                  <a:srgbClr val="354A67"/>
                </a:gs>
                <a:gs pos="100000">
                  <a:srgbClr val="8CACD4"/>
                </a:gs>
                <a:gs pos="50000">
                  <a:srgbClr val="396B99"/>
                </a:gs>
              </a:gsLst>
              <a:lin ang="0" scaled="1"/>
              <a:tileRect/>
            </a:gradFill>
          </a:ln>
          <a:scene3d>
            <a:camera prst="perspectiveFront">
              <a:rot lat="0" lon="606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66240" y="5152982"/>
            <a:ext cx="2971800" cy="2687045"/>
          </a:xfrm>
          <a:prstGeom prst="rect">
            <a:avLst/>
          </a:prstGeom>
          <a:noFill/>
          <a:ln>
            <a:solidFill>
              <a:srgbClr val="6088A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642840" y="5154469"/>
            <a:ext cx="11811715" cy="2621064"/>
          </a:xfrm>
          <a:prstGeom prst="rect">
            <a:avLst/>
          </a:prstGeom>
          <a:gradFill>
            <a:gsLst>
              <a:gs pos="0">
                <a:srgbClr val="6088AD"/>
              </a:gs>
              <a:gs pos="46000">
                <a:srgbClr val="6088AD"/>
              </a:gs>
              <a:gs pos="100000">
                <a:srgbClr val="8CACD4"/>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4"/>
          <p:cNvSpPr txBox="1">
            <a:spLocks/>
          </p:cNvSpPr>
          <p:nvPr/>
        </p:nvSpPr>
        <p:spPr>
          <a:xfrm>
            <a:off x="3975427" y="5271096"/>
            <a:ext cx="11469282" cy="2617663"/>
          </a:xfrm>
          <a:prstGeom prst="rect">
            <a:avLst/>
          </a:prstGeom>
        </p:spPr>
        <p:txBody>
          <a:bodyPr vert="horz" lIns="145152" tIns="72576" rIns="145152" bIns="72576" rtlCol="0">
            <a:normAutofit fontScale="70000" lnSpcReduction="20000"/>
          </a:bodyPr>
          <a:lstStyle>
            <a:lvl1pPr marL="544319" indent="-544319" algn="l" defTabSz="1451519" rtl="0" eaLnBrk="1" latinLnBrk="0" hangingPunct="1">
              <a:spcBef>
                <a:spcPct val="20000"/>
              </a:spcBef>
              <a:buSzPct val="80000"/>
              <a:buFontTx/>
              <a:buBlip>
                <a:blip r:embed="rId5"/>
              </a:buBlip>
              <a:defRPr sz="4800" kern="1200">
                <a:solidFill>
                  <a:schemeClr val="tx1"/>
                </a:solidFill>
                <a:latin typeface="+mn-lt"/>
                <a:ea typeface="+mn-ea"/>
                <a:cs typeface="+mn-cs"/>
              </a:defRPr>
            </a:lvl1pPr>
            <a:lvl2pPr marL="1085850" indent="-514350" algn="l" defTabSz="1451519" rtl="0" eaLnBrk="1" latinLnBrk="0" hangingPunct="1">
              <a:spcBef>
                <a:spcPct val="20000"/>
              </a:spcBef>
              <a:buFont typeface="Calibri" pitchFamily="34" charset="0"/>
              <a:buChar char="–"/>
              <a:defRPr sz="3800" kern="1200">
                <a:solidFill>
                  <a:schemeClr val="tx1"/>
                </a:solidFill>
                <a:latin typeface="+mn-lt"/>
                <a:ea typeface="+mn-ea"/>
                <a:cs typeface="+mn-cs"/>
              </a:defRPr>
            </a:lvl2pPr>
            <a:lvl3pPr marL="1428750" indent="-285750" algn="l" defTabSz="1451519" rtl="0" eaLnBrk="1" latinLnBrk="0" hangingPunct="1">
              <a:spcBef>
                <a:spcPct val="20000"/>
              </a:spcBef>
              <a:buClr>
                <a:srgbClr val="7F7F7F"/>
              </a:buClr>
              <a:buSzPct val="100000"/>
              <a:buFont typeface="Wingdings 3" pitchFamily="18" charset="2"/>
              <a:buChar char="ê"/>
              <a:defRPr sz="3800" kern="1200">
                <a:solidFill>
                  <a:schemeClr val="tx1"/>
                </a:solidFill>
                <a:latin typeface="+mn-lt"/>
                <a:ea typeface="+mn-ea"/>
                <a:cs typeface="+mn-cs"/>
              </a:defRPr>
            </a:lvl3pPr>
            <a:lvl4pPr marL="1885950" indent="-457200" algn="l" defTabSz="1451519" rtl="0" eaLnBrk="1" latinLnBrk="0" hangingPunct="1">
              <a:spcBef>
                <a:spcPct val="20000"/>
              </a:spcBef>
              <a:buFont typeface="Arial" pitchFamily="34" charset="0"/>
              <a:buChar char="–"/>
              <a:defRPr sz="3800" kern="1200">
                <a:solidFill>
                  <a:schemeClr val="tx1"/>
                </a:solidFill>
                <a:latin typeface="+mn-lt"/>
                <a:ea typeface="+mn-ea"/>
                <a:cs typeface="+mn-cs"/>
              </a:defRPr>
            </a:lvl4pPr>
            <a:lvl5pPr marL="2286000" indent="-342900" algn="l" defTabSz="1451519" rtl="0" eaLnBrk="1" latinLnBrk="0" hangingPunct="1">
              <a:spcBef>
                <a:spcPct val="20000"/>
              </a:spcBef>
              <a:buClr>
                <a:srgbClr val="7F7F7F"/>
              </a:buClr>
              <a:buFont typeface="Wingdings 3" pitchFamily="18" charset="2"/>
              <a:buChar char="ê"/>
              <a:defRPr sz="3200" kern="1200">
                <a:solidFill>
                  <a:schemeClr val="tx1"/>
                </a:solidFill>
                <a:latin typeface="+mn-lt"/>
                <a:ea typeface="+mn-ea"/>
                <a:cs typeface="+mn-cs"/>
              </a:defRPr>
            </a:lvl5pPr>
            <a:lvl6pPr marL="3991676" indent="-362880" algn="l" defTabSz="1451519"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17435" indent="-362880" algn="l" defTabSz="1451519"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3195" indent="-362880" algn="l" defTabSz="1451519"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68954" indent="-362880" algn="l" defTabSz="1451519"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r>
              <a:rPr lang="en-US" dirty="0">
                <a:solidFill>
                  <a:srgbClr val="FFFFFF"/>
                </a:solidFill>
              </a:rPr>
              <a:t>Founded </a:t>
            </a:r>
            <a:r>
              <a:rPr lang="en-US" dirty="0" smtClean="0">
                <a:solidFill>
                  <a:srgbClr val="FFFFFF"/>
                </a:solidFill>
              </a:rPr>
              <a:t>2004, </a:t>
            </a:r>
            <a:r>
              <a:rPr lang="en-US" dirty="0">
                <a:solidFill>
                  <a:srgbClr val="FFFFFF"/>
                </a:solidFill>
              </a:rPr>
              <a:t>$66M revenue </a:t>
            </a:r>
            <a:r>
              <a:rPr lang="en-US" dirty="0" smtClean="0">
                <a:solidFill>
                  <a:srgbClr val="FFFFFF"/>
                </a:solidFill>
              </a:rPr>
              <a:t>in </a:t>
            </a:r>
            <a:r>
              <a:rPr lang="en-US" dirty="0">
                <a:solidFill>
                  <a:srgbClr val="FFFFFF"/>
                </a:solidFill>
              </a:rPr>
              <a:t>2010, 96% </a:t>
            </a:r>
            <a:r>
              <a:rPr lang="en-US" dirty="0" smtClean="0">
                <a:solidFill>
                  <a:srgbClr val="FFFFFF"/>
                </a:solidFill>
              </a:rPr>
              <a:t>y-o-y </a:t>
            </a:r>
            <a:r>
              <a:rPr lang="en-US" dirty="0">
                <a:solidFill>
                  <a:srgbClr val="FFFFFF"/>
                </a:solidFill>
              </a:rPr>
              <a:t>growth</a:t>
            </a:r>
          </a:p>
          <a:p>
            <a:r>
              <a:rPr lang="en-US" spc="-100" dirty="0" smtClean="0">
                <a:solidFill>
                  <a:srgbClr val="FFFFFF"/>
                </a:solidFill>
              </a:rPr>
              <a:t>2,300 </a:t>
            </a:r>
            <a:r>
              <a:rPr lang="en-US" spc="-100" dirty="0">
                <a:solidFill>
                  <a:srgbClr val="FFFFFF"/>
                </a:solidFill>
              </a:rPr>
              <a:t>customers in 74 </a:t>
            </a:r>
            <a:r>
              <a:rPr lang="en-US" spc="-100" dirty="0" smtClean="0">
                <a:solidFill>
                  <a:srgbClr val="FFFFFF"/>
                </a:solidFill>
              </a:rPr>
              <a:t>countries, including 50 of the Fortune </a:t>
            </a:r>
            <a:r>
              <a:rPr lang="en-US" spc="-100" dirty="0">
                <a:solidFill>
                  <a:srgbClr val="FFFFFF"/>
                </a:solidFill>
              </a:rPr>
              <a:t>100</a:t>
            </a:r>
          </a:p>
          <a:p>
            <a:r>
              <a:rPr lang="en-US" dirty="0" smtClean="0">
                <a:solidFill>
                  <a:srgbClr val="FFFFFF"/>
                </a:solidFill>
              </a:rPr>
              <a:t>Major use </a:t>
            </a:r>
            <a:r>
              <a:rPr lang="en-US" dirty="0">
                <a:solidFill>
                  <a:srgbClr val="FFFFFF"/>
                </a:solidFill>
              </a:rPr>
              <a:t>cases: Application </a:t>
            </a:r>
            <a:r>
              <a:rPr lang="en-US" dirty="0" smtClean="0">
                <a:solidFill>
                  <a:srgbClr val="FFFFFF"/>
                </a:solidFill>
              </a:rPr>
              <a:t>Management</a:t>
            </a:r>
            <a:r>
              <a:rPr lang="en-US" dirty="0">
                <a:solidFill>
                  <a:srgbClr val="FFFFFF"/>
                </a:solidFill>
              </a:rPr>
              <a:t>, Operations Management, Developers, Security, Business </a:t>
            </a:r>
            <a:r>
              <a:rPr lang="en-US" dirty="0" smtClean="0">
                <a:solidFill>
                  <a:srgbClr val="FFFFFF"/>
                </a:solidFill>
              </a:rPr>
              <a:t>and Web Analytics</a:t>
            </a:r>
            <a:endParaRPr lang="en-US" dirty="0">
              <a:solidFill>
                <a:srgbClr val="FFFFFF"/>
              </a:solidFill>
            </a:endParaRPr>
          </a:p>
        </p:txBody>
      </p:sp>
      <p:sp>
        <p:nvSpPr>
          <p:cNvPr id="9" name="Rectangle 8"/>
          <p:cNvSpPr/>
          <p:nvPr/>
        </p:nvSpPr>
        <p:spPr>
          <a:xfrm>
            <a:off x="3632994" y="1982686"/>
            <a:ext cx="11811715" cy="2621064"/>
          </a:xfrm>
          <a:prstGeom prst="rect">
            <a:avLst/>
          </a:prstGeom>
          <a:gradFill>
            <a:gsLst>
              <a:gs pos="0">
                <a:srgbClr val="6088AD"/>
              </a:gs>
              <a:gs pos="46000">
                <a:srgbClr val="6088AD"/>
              </a:gs>
              <a:gs pos="100000">
                <a:srgbClr val="8CACD4"/>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4"/>
          <p:cNvSpPr>
            <a:spLocks noGrp="1"/>
          </p:cNvSpPr>
          <p:nvPr>
            <p:ph idx="4294967295"/>
          </p:nvPr>
        </p:nvSpPr>
        <p:spPr>
          <a:xfrm>
            <a:off x="3965901" y="2326609"/>
            <a:ext cx="12177713" cy="2617788"/>
          </a:xfrm>
        </p:spPr>
        <p:txBody>
          <a:bodyPr>
            <a:normAutofit fontScale="77500" lnSpcReduction="20000"/>
          </a:bodyPr>
          <a:lstStyle/>
          <a:p>
            <a:r>
              <a:rPr lang="en-US" spc="-170" dirty="0">
                <a:solidFill>
                  <a:srgbClr val="FFFFFF"/>
                </a:solidFill>
              </a:rPr>
              <a:t>Public Enterprise Cloud Computing Company</a:t>
            </a:r>
          </a:p>
          <a:p>
            <a:r>
              <a:rPr lang="en-US" spc="-170" dirty="0">
                <a:solidFill>
                  <a:srgbClr val="FFFFFF"/>
                </a:solidFill>
              </a:rPr>
              <a:t>87,200 customers and growing</a:t>
            </a:r>
          </a:p>
          <a:p>
            <a:r>
              <a:rPr lang="en-US" spc="-170" dirty="0">
                <a:solidFill>
                  <a:srgbClr val="FFFFFF"/>
                </a:solidFill>
              </a:rPr>
              <a:t>Real</a:t>
            </a:r>
            <a:r>
              <a:rPr lang="en-US" spc="-170" dirty="0" smtClean="0">
                <a:solidFill>
                  <a:srgbClr val="FFFFFF"/>
                </a:solidFill>
              </a:rPr>
              <a:t>-time</a:t>
            </a:r>
            <a:r>
              <a:rPr lang="en-US" spc="-170" dirty="0">
                <a:solidFill>
                  <a:srgbClr val="FFFFFF"/>
                </a:solidFill>
              </a:rPr>
              <a:t>, </a:t>
            </a:r>
            <a:r>
              <a:rPr lang="en-US" spc="-170" dirty="0" smtClean="0">
                <a:solidFill>
                  <a:srgbClr val="FFFFFF"/>
                </a:solidFill>
              </a:rPr>
              <a:t>multi-tenant </a:t>
            </a:r>
            <a:r>
              <a:rPr lang="en-US" spc="-170" dirty="0">
                <a:solidFill>
                  <a:srgbClr val="FFFFFF"/>
                </a:solidFill>
              </a:rPr>
              <a:t>architecture revolutionizes how companies collaborate and communicate with their customers</a:t>
            </a:r>
          </a:p>
          <a:p>
            <a:endParaRPr lang="en-US" spc="-170" dirty="0">
              <a:solidFill>
                <a:srgbClr val="FFFFFF"/>
              </a:solidFill>
            </a:endParaRPr>
          </a:p>
        </p:txBody>
      </p:sp>
    </p:spTree>
    <p:extLst>
      <p:ext uri="{BB962C8B-B14F-4D97-AF65-F5344CB8AC3E}">
        <p14:creationId xmlns:p14="http://schemas.microsoft.com/office/powerpoint/2010/main" val="279336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812800" y="1800225"/>
            <a:ext cx="14681200" cy="6451600"/>
          </a:xfrm>
        </p:spPr>
        <p:txBody>
          <a:bodyPr wrap="square" numCol="1" anchor="t" anchorCtr="0" compatLnSpc="1">
            <a:prstTxWarp prst="textNoShape">
              <a:avLst/>
            </a:prstTxWarp>
            <a:normAutofit fontScale="92500"/>
          </a:bodyPr>
          <a:lstStyle/>
          <a:p>
            <a:pPr marL="249238" indent="-249238" eaLnBrk="1" hangingPunct="1">
              <a:buFont typeface="Arial" charset="0"/>
              <a:buNone/>
            </a:pPr>
            <a:r>
              <a:rPr lang="en-US" dirty="0" smtClean="0">
                <a:solidFill>
                  <a:srgbClr val="4F7B29"/>
                </a:solidFill>
                <a:latin typeface="Calibri" charset="0"/>
                <a:ea typeface="MS PGothic" charset="0"/>
                <a:cs typeface="MS PGothic" charset="0"/>
              </a:rPr>
              <a:t>Example: Correlate score with income.</a:t>
            </a:r>
            <a:endParaRPr lang="en-US" dirty="0">
              <a:solidFill>
                <a:srgbClr val="4F7B29"/>
              </a:solidFill>
              <a:latin typeface="Calibri" charset="0"/>
              <a:ea typeface="MS PGothic" charset="0"/>
              <a:cs typeface="MS PGothic" charset="0"/>
            </a:endParaRPr>
          </a:p>
          <a:p>
            <a:pPr marL="249238" indent="-249238" eaLnBrk="1" hangingPunct="1">
              <a:buFont typeface="Arial" charset="0"/>
              <a:buNone/>
            </a:pPr>
            <a:endParaRPr lang="en-US" dirty="0">
              <a:solidFill>
                <a:srgbClr val="4F7B29"/>
              </a:solidFill>
              <a:latin typeface="Calibri" charset="0"/>
              <a:ea typeface="MS PGothic" charset="0"/>
              <a:cs typeface="MS PGothic" charset="0"/>
            </a:endParaRPr>
          </a:p>
          <a:p>
            <a:pPr marL="249238" indent="-249238" eaLnBrk="1" hangingPunct="1">
              <a:buFont typeface="Arial" charset="0"/>
              <a:buNone/>
            </a:pPr>
            <a:r>
              <a:rPr lang="en-US" b="1" dirty="0">
                <a:solidFill>
                  <a:srgbClr val="000000"/>
                </a:solidFill>
                <a:latin typeface="Courier New"/>
                <a:ea typeface="MS PGothic" charset="0"/>
                <a:cs typeface="Courier New"/>
              </a:rPr>
              <a:t>Search score = ∗  income = ∗ </a:t>
            </a:r>
            <a:br>
              <a:rPr lang="en-US" b="1" dirty="0">
                <a:solidFill>
                  <a:srgbClr val="000000"/>
                </a:solidFill>
                <a:latin typeface="Courier New"/>
                <a:ea typeface="MS PGothic" charset="0"/>
                <a:cs typeface="Courier New"/>
              </a:rPr>
            </a:br>
            <a:r>
              <a:rPr lang="en-US" b="1" dirty="0">
                <a:solidFill>
                  <a:srgbClr val="000000"/>
                </a:solidFill>
                <a:latin typeface="Courier New"/>
                <a:ea typeface="MS PGothic" charset="0"/>
                <a:cs typeface="Courier New"/>
              </a:rPr>
              <a:t>| stats </a:t>
            </a:r>
            <a:r>
              <a:rPr lang="en-US" b="1" dirty="0" err="1">
                <a:solidFill>
                  <a:srgbClr val="000000"/>
                </a:solidFill>
                <a:latin typeface="Courier New"/>
                <a:ea typeface="MS PGothic" charset="0"/>
                <a:cs typeface="Courier New"/>
              </a:rPr>
              <a:t>avg</a:t>
            </a:r>
            <a:r>
              <a:rPr lang="en-US" b="1" dirty="0">
                <a:solidFill>
                  <a:srgbClr val="000000"/>
                </a:solidFill>
                <a:latin typeface="Courier New"/>
                <a:ea typeface="MS PGothic" charset="0"/>
                <a:cs typeface="Courier New"/>
              </a:rPr>
              <a:t>(</a:t>
            </a:r>
            <a:r>
              <a:rPr lang="en-US" b="1" dirty="0" err="1">
                <a:solidFill>
                  <a:srgbClr val="000000"/>
                </a:solidFill>
                <a:latin typeface="Courier New"/>
                <a:ea typeface="MS PGothic" charset="0"/>
                <a:cs typeface="Courier New"/>
              </a:rPr>
              <a:t>eval</a:t>
            </a:r>
            <a:r>
              <a:rPr lang="en-US" b="1" dirty="0">
                <a:solidFill>
                  <a:srgbClr val="000000"/>
                </a:solidFill>
                <a:latin typeface="Courier New"/>
                <a:ea typeface="MS PGothic" charset="0"/>
                <a:cs typeface="Courier New"/>
              </a:rPr>
              <a:t>(score ∗ income)) as </a:t>
            </a:r>
            <a:r>
              <a:rPr lang="en-US" b="1" dirty="0" err="1">
                <a:solidFill>
                  <a:srgbClr val="000000"/>
                </a:solidFill>
                <a:latin typeface="Courier New"/>
                <a:ea typeface="MS PGothic" charset="0"/>
                <a:cs typeface="Courier New"/>
              </a:rPr>
              <a:t>avg_prod</a:t>
            </a:r>
            <a:r>
              <a:rPr lang="en-US" b="1" dirty="0">
                <a:solidFill>
                  <a:srgbClr val="000000"/>
                </a:solidFill>
                <a:latin typeface="Courier New"/>
                <a:ea typeface="MS PGothic" charset="0"/>
                <a:cs typeface="Courier New"/>
              </a:rPr>
              <a:t/>
            </a:r>
            <a:br>
              <a:rPr lang="en-US" b="1" dirty="0">
                <a:solidFill>
                  <a:srgbClr val="000000"/>
                </a:solidFill>
                <a:latin typeface="Courier New"/>
                <a:ea typeface="MS PGothic" charset="0"/>
                <a:cs typeface="Courier New"/>
              </a:rPr>
            </a:br>
            <a:r>
              <a:rPr lang="en-US" b="1" dirty="0">
                <a:solidFill>
                  <a:srgbClr val="000000"/>
                </a:solidFill>
                <a:latin typeface="Courier New"/>
                <a:ea typeface="MS PGothic" charset="0"/>
                <a:cs typeface="Courier New"/>
              </a:rPr>
              <a:t>   </a:t>
            </a:r>
            <a:r>
              <a:rPr lang="en-US" b="1" dirty="0" err="1">
                <a:solidFill>
                  <a:srgbClr val="000000"/>
                </a:solidFill>
                <a:latin typeface="Courier New"/>
                <a:ea typeface="MS PGothic" charset="0"/>
                <a:cs typeface="Courier New"/>
              </a:rPr>
              <a:t>avg</a:t>
            </a:r>
            <a:r>
              <a:rPr lang="en-US" b="1" dirty="0">
                <a:solidFill>
                  <a:srgbClr val="000000"/>
                </a:solidFill>
                <a:latin typeface="Courier New"/>
                <a:ea typeface="MS PGothic" charset="0"/>
                <a:cs typeface="Courier New"/>
              </a:rPr>
              <a:t>(score) as </a:t>
            </a:r>
            <a:r>
              <a:rPr lang="en-US" b="1" dirty="0" err="1">
                <a:solidFill>
                  <a:srgbClr val="000000"/>
                </a:solidFill>
                <a:latin typeface="Courier New"/>
                <a:ea typeface="MS PGothic" charset="0"/>
                <a:cs typeface="Courier New"/>
              </a:rPr>
              <a:t>avg_score</a:t>
            </a:r>
            <a:r>
              <a:rPr lang="en-US" b="1" dirty="0">
                <a:solidFill>
                  <a:srgbClr val="000000"/>
                </a:solidFill>
                <a:latin typeface="Courier New"/>
                <a:ea typeface="MS PGothic" charset="0"/>
                <a:cs typeface="Courier New"/>
              </a:rPr>
              <a:t> </a:t>
            </a:r>
            <a:br>
              <a:rPr lang="en-US" b="1" dirty="0">
                <a:solidFill>
                  <a:srgbClr val="000000"/>
                </a:solidFill>
                <a:latin typeface="Courier New"/>
                <a:ea typeface="MS PGothic" charset="0"/>
                <a:cs typeface="Courier New"/>
              </a:rPr>
            </a:br>
            <a:r>
              <a:rPr lang="en-US" b="1" dirty="0">
                <a:solidFill>
                  <a:srgbClr val="000000"/>
                </a:solidFill>
                <a:latin typeface="Courier New"/>
                <a:ea typeface="MS PGothic" charset="0"/>
                <a:cs typeface="Courier New"/>
              </a:rPr>
              <a:t>   </a:t>
            </a:r>
            <a:r>
              <a:rPr lang="en-US" b="1" dirty="0" err="1">
                <a:solidFill>
                  <a:srgbClr val="000000"/>
                </a:solidFill>
                <a:latin typeface="Courier New"/>
                <a:ea typeface="MS PGothic" charset="0"/>
                <a:cs typeface="Courier New"/>
              </a:rPr>
              <a:t>avg</a:t>
            </a:r>
            <a:r>
              <a:rPr lang="en-US" b="1" dirty="0">
                <a:solidFill>
                  <a:srgbClr val="000000"/>
                </a:solidFill>
                <a:latin typeface="Courier New"/>
                <a:ea typeface="MS PGothic" charset="0"/>
                <a:cs typeface="Courier New"/>
              </a:rPr>
              <a:t>(income) as </a:t>
            </a:r>
            <a:r>
              <a:rPr lang="en-US" b="1" dirty="0" err="1">
                <a:solidFill>
                  <a:srgbClr val="000000"/>
                </a:solidFill>
                <a:latin typeface="Courier New"/>
                <a:ea typeface="MS PGothic" charset="0"/>
                <a:cs typeface="Courier New"/>
              </a:rPr>
              <a:t>avg_income</a:t>
            </a:r>
            <a:r>
              <a:rPr lang="en-US" b="1" dirty="0">
                <a:solidFill>
                  <a:srgbClr val="000000"/>
                </a:solidFill>
                <a:latin typeface="Courier New"/>
                <a:ea typeface="MS PGothic" charset="0"/>
                <a:cs typeface="Courier New"/>
              </a:rPr>
              <a:t> </a:t>
            </a:r>
          </a:p>
          <a:p>
            <a:pPr marL="249238" indent="-249238" eaLnBrk="1" hangingPunct="1">
              <a:buFont typeface="Arial" charset="0"/>
              <a:buNone/>
            </a:pPr>
            <a:r>
              <a:rPr lang="en-US" b="1" dirty="0">
                <a:solidFill>
                  <a:srgbClr val="000000"/>
                </a:solidFill>
                <a:latin typeface="Courier New"/>
                <a:ea typeface="MS PGothic" charset="0"/>
                <a:cs typeface="Courier New"/>
              </a:rPr>
              <a:t>| </a:t>
            </a:r>
            <a:r>
              <a:rPr lang="en-US" b="1" dirty="0" err="1">
                <a:solidFill>
                  <a:srgbClr val="000000"/>
                </a:solidFill>
                <a:latin typeface="Courier New"/>
                <a:ea typeface="MS PGothic" charset="0"/>
                <a:cs typeface="Courier New"/>
              </a:rPr>
              <a:t>eval</a:t>
            </a:r>
            <a:r>
              <a:rPr lang="en-US" b="1" dirty="0">
                <a:solidFill>
                  <a:srgbClr val="000000"/>
                </a:solidFill>
                <a:latin typeface="Courier New"/>
                <a:ea typeface="MS PGothic" charset="0"/>
                <a:cs typeface="Courier New"/>
              </a:rPr>
              <a:t> </a:t>
            </a:r>
            <a:r>
              <a:rPr lang="en-US" b="1" dirty="0" err="1">
                <a:solidFill>
                  <a:srgbClr val="000000"/>
                </a:solidFill>
                <a:latin typeface="Courier New"/>
                <a:ea typeface="MS PGothic" charset="0"/>
                <a:cs typeface="Courier New"/>
              </a:rPr>
              <a:t>cov</a:t>
            </a:r>
            <a:r>
              <a:rPr lang="en-US" b="1" dirty="0">
                <a:solidFill>
                  <a:srgbClr val="000000"/>
                </a:solidFill>
                <a:latin typeface="Courier New"/>
                <a:ea typeface="MS PGothic" charset="0"/>
                <a:cs typeface="Courier New"/>
              </a:rPr>
              <a:t> = </a:t>
            </a:r>
            <a:r>
              <a:rPr lang="en-US" b="1" dirty="0" err="1">
                <a:solidFill>
                  <a:srgbClr val="000000"/>
                </a:solidFill>
                <a:latin typeface="Courier New"/>
                <a:ea typeface="MS PGothic" charset="0"/>
                <a:cs typeface="Courier New"/>
              </a:rPr>
              <a:t>avg_prod</a:t>
            </a:r>
            <a:r>
              <a:rPr lang="en-US" b="1" dirty="0">
                <a:solidFill>
                  <a:srgbClr val="000000"/>
                </a:solidFill>
                <a:latin typeface="Courier New"/>
                <a:ea typeface="MS PGothic" charset="0"/>
                <a:cs typeface="Courier New"/>
              </a:rPr>
              <a:t> − </a:t>
            </a:r>
            <a:r>
              <a:rPr lang="en-US" b="1" dirty="0" err="1">
                <a:solidFill>
                  <a:srgbClr val="000000"/>
                </a:solidFill>
                <a:latin typeface="Courier New"/>
                <a:ea typeface="MS PGothic" charset="0"/>
                <a:cs typeface="Courier New"/>
              </a:rPr>
              <a:t>avg_score</a:t>
            </a:r>
            <a:r>
              <a:rPr lang="en-US" b="1" dirty="0">
                <a:solidFill>
                  <a:srgbClr val="000000"/>
                </a:solidFill>
                <a:latin typeface="Courier New"/>
                <a:ea typeface="MS PGothic" charset="0"/>
                <a:cs typeface="Courier New"/>
              </a:rPr>
              <a:t> ∗ </a:t>
            </a:r>
            <a:r>
              <a:rPr lang="en-US" b="1" dirty="0" err="1">
                <a:solidFill>
                  <a:srgbClr val="000000"/>
                </a:solidFill>
                <a:latin typeface="Courier New"/>
                <a:ea typeface="MS PGothic" charset="0"/>
                <a:cs typeface="Courier New"/>
              </a:rPr>
              <a:t>avg_income</a:t>
            </a:r>
            <a:endParaRPr lang="en-US" b="1" dirty="0">
              <a:solidFill>
                <a:srgbClr val="000000"/>
              </a:solidFill>
              <a:latin typeface="Courier New"/>
              <a:ea typeface="MS PGothic" charset="0"/>
              <a:cs typeface="Courier New"/>
            </a:endParaRPr>
          </a:p>
          <a:p>
            <a:pPr marL="249238" indent="-249238" eaLnBrk="1" hangingPunct="1">
              <a:buFont typeface="Arial" charset="0"/>
              <a:buNone/>
            </a:pPr>
            <a:endParaRPr lang="en-US" b="1" dirty="0">
              <a:solidFill>
                <a:srgbClr val="000000"/>
              </a:solidFill>
              <a:latin typeface="Courier New"/>
              <a:ea typeface="MS PGothic" charset="0"/>
              <a:cs typeface="Courier New"/>
            </a:endParaRPr>
          </a:p>
        </p:txBody>
      </p:sp>
      <p:sp>
        <p:nvSpPr>
          <p:cNvPr id="2" name="Title 1"/>
          <p:cNvSpPr>
            <a:spLocks noGrp="1"/>
          </p:cNvSpPr>
          <p:nvPr>
            <p:ph type="title"/>
          </p:nvPr>
        </p:nvSpPr>
        <p:spPr>
          <a:xfrm>
            <a:off x="812800" y="15875"/>
            <a:ext cx="14631988" cy="1524000"/>
          </a:xfrm>
        </p:spPr>
        <p:txBody>
          <a:bodyPr wrap="square" numCol="1" anchorCtr="0" compatLnSpc="1">
            <a:prstTxWarp prst="textNoShape">
              <a:avLst/>
            </a:prstTxWarp>
          </a:bodyPr>
          <a:lstStyle/>
          <a:p>
            <a:pPr eaLnBrk="1" hangingPunct="1">
              <a:defRPr/>
            </a:pPr>
            <a:r>
              <a:rPr lang="en-US">
                <a:solidFill>
                  <a:srgbClr val="262626"/>
                </a:solidFill>
                <a:latin typeface="Calibri" charset="0"/>
                <a:cs typeface="Calibri" charset="0"/>
              </a:rPr>
              <a:t>Correlation</a:t>
            </a:r>
          </a:p>
        </p:txBody>
      </p:sp>
      <p:sp>
        <p:nvSpPr>
          <p:cNvPr id="78852" name="Slide Number Placeholder 3"/>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eaLnBrk="1" hangingPunct="1"/>
            <a:fld id="{F7D7873A-7F0F-D744-BBCF-2B6375FFCF52}" type="slidenum">
              <a:rPr lang="en-US" sz="1400">
                <a:solidFill>
                  <a:schemeClr val="bg1"/>
                </a:solidFill>
                <a:latin typeface="Calibri" charset="0"/>
              </a:rPr>
              <a:pPr eaLnBrk="1" hangingPunct="1"/>
              <a:t>20</a:t>
            </a:fld>
            <a:endParaRPr lang="en-US" sz="1400">
              <a:solidFill>
                <a:schemeClr val="bg1"/>
              </a:solidFill>
              <a:latin typeface="Calibri" charset="0"/>
            </a:endParaRPr>
          </a:p>
        </p:txBody>
      </p:sp>
    </p:spTree>
    <p:extLst>
      <p:ext uri="{BB962C8B-B14F-4D97-AF65-F5344CB8AC3E}">
        <p14:creationId xmlns:p14="http://schemas.microsoft.com/office/powerpoint/2010/main" val="62579974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100" dirty="0" smtClean="0"/>
              <a:t>Grouping Transactions</a:t>
            </a:r>
            <a:endParaRPr lang="en-US" spc="-100" dirty="0"/>
          </a:p>
        </p:txBody>
      </p:sp>
      <p:sp>
        <p:nvSpPr>
          <p:cNvPr id="4" name="Slide Number Placeholder 3"/>
          <p:cNvSpPr>
            <a:spLocks noGrp="1"/>
          </p:cNvSpPr>
          <p:nvPr>
            <p:ph type="sldNum" sz="quarter" idx="12"/>
          </p:nvPr>
        </p:nvSpPr>
        <p:spPr/>
        <p:txBody>
          <a:bodyPr/>
          <a:lstStyle/>
          <a:p>
            <a:fld id="{027CC8FC-DC84-4CE8-AADD-ED05D9A2A54F}" type="slidenum">
              <a:rPr lang="en-US" smtClean="0"/>
              <a:pPr/>
              <a:t>21</a:t>
            </a:fld>
            <a:endParaRPr lang="en-US"/>
          </a:p>
        </p:txBody>
      </p:sp>
      <p:pic>
        <p:nvPicPr>
          <p:cNvPr id="7" name="Picture 2"/>
          <p:cNvPicPr>
            <a:picLocks noGrp="1" noChangeAspect="1" noChangeArrowheads="1"/>
          </p:cNvPicPr>
          <p:nvPr>
            <p:ph idx="1"/>
          </p:nvPr>
        </p:nvPicPr>
        <p:blipFill>
          <a:blip r:embed="rId2" cstate="print"/>
          <a:srcRect/>
          <a:stretch>
            <a:fillRect/>
          </a:stretch>
        </p:blipFill>
        <p:spPr bwMode="auto">
          <a:xfrm>
            <a:off x="813595" y="3846832"/>
            <a:ext cx="4504762" cy="4371429"/>
          </a:xfrm>
          <a:prstGeom prst="rect">
            <a:avLst/>
          </a:prstGeom>
          <a:noFill/>
          <a:ln w="9525">
            <a:solidFill>
              <a:schemeClr val="accent1"/>
            </a:solidFill>
            <a:miter lim="800000"/>
            <a:headEnd/>
            <a:tailEnd/>
          </a:ln>
          <a:effectLst/>
        </p:spPr>
      </p:pic>
      <p:pic>
        <p:nvPicPr>
          <p:cNvPr id="8" name="Picture 3"/>
          <p:cNvPicPr>
            <a:picLocks noChangeAspect="1" noChangeArrowheads="1"/>
          </p:cNvPicPr>
          <p:nvPr/>
        </p:nvPicPr>
        <p:blipFill>
          <a:blip r:embed="rId3" cstate="print"/>
          <a:srcRect/>
          <a:stretch>
            <a:fillRect/>
          </a:stretch>
        </p:blipFill>
        <p:spPr bwMode="auto">
          <a:xfrm>
            <a:off x="8348472" y="3741511"/>
            <a:ext cx="6029325" cy="4476751"/>
          </a:xfrm>
          <a:prstGeom prst="rect">
            <a:avLst/>
          </a:prstGeom>
          <a:noFill/>
          <a:ln w="9525">
            <a:solidFill>
              <a:schemeClr val="accent1"/>
            </a:solidFill>
            <a:miter lim="800000"/>
            <a:headEnd/>
            <a:tailEnd/>
          </a:ln>
          <a:effectLst/>
        </p:spPr>
      </p:pic>
      <p:sp>
        <p:nvSpPr>
          <p:cNvPr id="9" name="Right Arrow 8"/>
          <p:cNvSpPr/>
          <p:nvPr/>
        </p:nvSpPr>
        <p:spPr bwMode="auto">
          <a:xfrm>
            <a:off x="6528594" y="5741897"/>
            <a:ext cx="1134079" cy="430305"/>
          </a:xfrm>
          <a:prstGeom prst="rightArrow">
            <a:avLst/>
          </a:prstGeom>
          <a:solidFill>
            <a:srgbClr val="000000"/>
          </a:solidFill>
          <a:ln w="25400" cap="flat" cmpd="sng" algn="ctr">
            <a:noFill/>
            <a:prstDash val="solid"/>
            <a:round/>
            <a:headEnd type="none" w="med" len="med"/>
            <a:tailEnd type="none" w="med" len="med"/>
          </a:ln>
          <a:effectLst/>
        </p:spPr>
        <p:txBody>
          <a:bodyPr vert="horz" wrap="square" lIns="91431" tIns="45716" rIns="91431" bIns="45716" numCol="1" rtlCol="0" anchor="t" anchorCtr="0" compatLnSpc="1">
            <a:prstTxWarp prst="textNoShape">
              <a:avLst/>
            </a:prstTxWarp>
          </a:bodyPr>
          <a:lstStyle/>
          <a:p>
            <a:pPr defTabSz="914312" fontAlgn="base">
              <a:spcBef>
                <a:spcPct val="0"/>
              </a:spcBef>
              <a:spcAft>
                <a:spcPct val="0"/>
              </a:spcAft>
            </a:pPr>
            <a:endParaRPr lang="en-US" sz="2400">
              <a:solidFill>
                <a:srgbClr val="FFFFFF"/>
              </a:solidFill>
              <a:latin typeface="Myriad Pro" pitchFamily="-110" charset="0"/>
              <a:ea typeface="ヒラギノ角ゴ ProN W3" pitchFamily="-110" charset="-128"/>
              <a:cs typeface="ヒラギノ角ゴ ProN W3" pitchFamily="-110" charset="-128"/>
              <a:sym typeface="Myriad Pro" pitchFamily="-110" charset="0"/>
            </a:endParaRPr>
          </a:p>
        </p:txBody>
      </p:sp>
      <p:sp>
        <p:nvSpPr>
          <p:cNvPr id="12" name="TextBox 11"/>
          <p:cNvSpPr txBox="1"/>
          <p:nvPr/>
        </p:nvSpPr>
        <p:spPr>
          <a:xfrm>
            <a:off x="813595" y="1828801"/>
            <a:ext cx="14586031" cy="1723177"/>
          </a:xfrm>
          <a:prstGeom prst="rect">
            <a:avLst/>
          </a:prstGeom>
          <a:noFill/>
        </p:spPr>
        <p:txBody>
          <a:bodyPr wrap="square" lIns="91431" tIns="45716" rIns="91431" bIns="45716" rtlCol="0">
            <a:spAutoFit/>
          </a:bodyPr>
          <a:lstStyle/>
          <a:p>
            <a:pPr>
              <a:lnSpc>
                <a:spcPts val="4319"/>
              </a:lnSpc>
            </a:pPr>
            <a:r>
              <a:rPr lang="en-US" sz="2400" b="1" dirty="0">
                <a:latin typeface="Courier New"/>
                <a:cs typeface="Courier New"/>
              </a:rPr>
              <a:t>&gt; transaction </a:t>
            </a:r>
            <a:r>
              <a:rPr lang="en-US" sz="2400" b="1" dirty="0" err="1">
                <a:latin typeface="Courier New"/>
                <a:cs typeface="Courier New"/>
              </a:rPr>
              <a:t>IPAddress</a:t>
            </a:r>
            <a:r>
              <a:rPr lang="en-US" sz="2400" b="1" dirty="0">
                <a:latin typeface="Courier New"/>
                <a:cs typeface="Courier New"/>
              </a:rPr>
              <a:t> </a:t>
            </a:r>
            <a:r>
              <a:rPr lang="en-US" sz="2400" b="1" dirty="0" err="1">
                <a:latin typeface="Courier New"/>
                <a:cs typeface="Courier New"/>
              </a:rPr>
              <a:t>startswith</a:t>
            </a:r>
            <a:r>
              <a:rPr lang="en-US" sz="2400" b="1" dirty="0">
                <a:latin typeface="Courier New"/>
                <a:cs typeface="Courier New"/>
              </a:rPr>
              <a:t>="play" </a:t>
            </a:r>
            <a:r>
              <a:rPr lang="en-US" sz="2400" b="1" dirty="0" err="1">
                <a:latin typeface="Courier New"/>
                <a:cs typeface="Courier New"/>
              </a:rPr>
              <a:t>endswith</a:t>
            </a:r>
            <a:r>
              <a:rPr lang="en-US" sz="2400" b="1" dirty="0">
                <a:latin typeface="Courier New"/>
                <a:cs typeface="Courier New"/>
              </a:rPr>
              <a:t>="stop" | concurrency duration=duration | </a:t>
            </a:r>
            <a:r>
              <a:rPr lang="en-US" sz="2400" b="1" dirty="0" err="1">
                <a:latin typeface="Courier New"/>
                <a:cs typeface="Courier New"/>
              </a:rPr>
              <a:t>eval</a:t>
            </a:r>
            <a:r>
              <a:rPr lang="en-US" sz="2400" b="1" dirty="0">
                <a:latin typeface="Courier New"/>
                <a:cs typeface="Courier New"/>
              </a:rPr>
              <a:t> key=1 | lookup songs key | stats first(song) as song max(concurrency) as concurrency by id | stats sum(concurrency) by song</a:t>
            </a:r>
          </a:p>
        </p:txBody>
      </p:sp>
    </p:spTree>
    <p:extLst>
      <p:ext uri="{BB962C8B-B14F-4D97-AF65-F5344CB8AC3E}">
        <p14:creationId xmlns:p14="http://schemas.microsoft.com/office/powerpoint/2010/main" val="34631292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15875"/>
            <a:ext cx="14631988" cy="1524000"/>
          </a:xfrm>
        </p:spPr>
        <p:txBody>
          <a:bodyPr wrap="square" numCol="1" anchorCtr="0" compatLnSpc="1">
            <a:prstTxWarp prst="textNoShape">
              <a:avLst/>
            </a:prstTxWarp>
          </a:bodyPr>
          <a:lstStyle/>
          <a:p>
            <a:pPr>
              <a:defRPr/>
            </a:pPr>
            <a:r>
              <a:rPr lang="en-US" dirty="0" smtClean="0">
                <a:solidFill>
                  <a:srgbClr val="262626"/>
                </a:solidFill>
                <a:latin typeface="Calibri" charset="0"/>
                <a:cs typeface="Calibri" charset="0"/>
              </a:rPr>
              <a:t>Visualize It In A High-level Dashboard</a:t>
            </a:r>
            <a:endParaRPr lang="en-US" dirty="0">
              <a:solidFill>
                <a:srgbClr val="262626"/>
              </a:solidFill>
              <a:latin typeface="Calibri" charset="0"/>
              <a:cs typeface="Calibri" charset="0"/>
            </a:endParaRPr>
          </a:p>
        </p:txBody>
      </p:sp>
      <p:sp>
        <p:nvSpPr>
          <p:cNvPr id="79875" name="Slide Number Placeholder 3"/>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eaLnBrk="1" hangingPunct="1"/>
            <a:fld id="{684AED46-67A2-B748-AEB1-50F67E8030D1}" type="slidenum">
              <a:rPr lang="en-US" sz="1400">
                <a:solidFill>
                  <a:schemeClr val="bg1"/>
                </a:solidFill>
                <a:latin typeface="Calibri" charset="0"/>
              </a:rPr>
              <a:pPr eaLnBrk="1" hangingPunct="1"/>
              <a:t>22</a:t>
            </a:fld>
            <a:endParaRPr lang="en-US" sz="1400">
              <a:solidFill>
                <a:schemeClr val="bg1"/>
              </a:solidFill>
              <a:latin typeface="Calibri" charset="0"/>
            </a:endParaRPr>
          </a:p>
        </p:txBody>
      </p:sp>
      <p:pic>
        <p:nvPicPr>
          <p:cNvPr id="79876" name="Content Placeholder 6" descr="WebAnalyticsScreenshot-Pageviews.png"/>
          <p:cNvPicPr>
            <a:picLocks noChangeAspect="1"/>
          </p:cNvPicPr>
          <p:nvPr/>
        </p:nvPicPr>
        <p:blipFill>
          <a:blip r:embed="rId3">
            <a:extLst>
              <a:ext uri="{28A0092B-C50C-407E-A947-70E740481C1C}">
                <a14:useLocalDpi xmlns:a14="http://schemas.microsoft.com/office/drawing/2010/main" val="0"/>
              </a:ext>
            </a:extLst>
          </a:blip>
          <a:srcRect t="-1852" b="-1852"/>
          <a:stretch>
            <a:fillRect/>
          </a:stretch>
        </p:blipFill>
        <p:spPr bwMode="auto">
          <a:xfrm>
            <a:off x="373063" y="1657350"/>
            <a:ext cx="15665450"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34168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01-26 at 2.21.33 PM.png"/>
          <p:cNvPicPr>
            <a:picLocks noChangeAspect="1"/>
          </p:cNvPicPr>
          <p:nvPr/>
        </p:nvPicPr>
        <p:blipFill rotWithShape="1">
          <a:blip r:embed="rId2">
            <a:extLst>
              <a:ext uri="{28A0092B-C50C-407E-A947-70E740481C1C}">
                <a14:useLocalDpi xmlns:a14="http://schemas.microsoft.com/office/drawing/2010/main" val="0"/>
              </a:ext>
            </a:extLst>
          </a:blip>
          <a:srcRect l="3017" t="1984" r="2310" b="1729"/>
          <a:stretch/>
        </p:blipFill>
        <p:spPr>
          <a:xfrm>
            <a:off x="5488679" y="2871304"/>
            <a:ext cx="8702371" cy="4826000"/>
          </a:xfrm>
          <a:prstGeom prst="rect">
            <a:avLst/>
          </a:prstGeom>
        </p:spPr>
      </p:pic>
      <p:sp>
        <p:nvSpPr>
          <p:cNvPr id="3" name="Text Placeholder 2"/>
          <p:cNvSpPr>
            <a:spLocks noGrp="1"/>
          </p:cNvSpPr>
          <p:nvPr>
            <p:ph type="body" sz="quarter" idx="10"/>
          </p:nvPr>
        </p:nvSpPr>
        <p:spPr>
          <a:xfrm>
            <a:off x="812800" y="1800225"/>
            <a:ext cx="14681200" cy="6451600"/>
          </a:xfrm>
        </p:spPr>
        <p:txBody>
          <a:bodyPr/>
          <a:lstStyle/>
          <a:p>
            <a:pPr marL="0" indent="0">
              <a:lnSpc>
                <a:spcPct val="120000"/>
              </a:lnSpc>
              <a:spcBef>
                <a:spcPct val="20000"/>
              </a:spcBef>
              <a:buClr>
                <a:srgbClr val="6B6B6B"/>
              </a:buClr>
              <a:buSzTx/>
              <a:buFont typeface="Arial" pitchFamily="34" charset="0"/>
              <a:buNone/>
              <a:defRPr/>
            </a:pPr>
            <a:r>
              <a:rPr lang="en-US" sz="4000" spc="0" dirty="0" smtClean="0">
                <a:solidFill>
                  <a:srgbClr val="000000"/>
                </a:solidFill>
                <a:latin typeface="Calibri" pitchFamily="34" charset="0"/>
                <a:ea typeface="ＭＳ Ｐゴシック" pitchFamily="-112" charset="-128"/>
                <a:cs typeface="Calibri" pitchFamily="34" charset="0"/>
              </a:rPr>
              <a:t>Core services </a:t>
            </a:r>
            <a:r>
              <a:rPr lang="en-US" sz="4000" spc="0" dirty="0">
                <a:solidFill>
                  <a:srgbClr val="000000"/>
                </a:solidFill>
                <a:latin typeface="Calibri" pitchFamily="34" charset="0"/>
                <a:ea typeface="ＭＳ Ｐゴシック" pitchFamily="-112" charset="-128"/>
                <a:cs typeface="Calibri" pitchFamily="34" charset="0"/>
              </a:rPr>
              <a:t>for 87,200 successful customers:</a:t>
            </a:r>
          </a:p>
          <a:p>
            <a:pPr marL="0" indent="0">
              <a:buFont typeface="Arial" pitchFamily="34" charset="0"/>
              <a:buNone/>
              <a:defRPr/>
            </a:pPr>
            <a:endParaRPr lang="en-US" sz="7100" dirty="0">
              <a:latin typeface="Calibri" pitchFamily="34" charset="0"/>
              <a:cs typeface="Calibri" pitchFamily="34" charset="0"/>
            </a:endParaRPr>
          </a:p>
        </p:txBody>
      </p:sp>
      <p:sp>
        <p:nvSpPr>
          <p:cNvPr id="71683" name="Slide Number Placeholder 3"/>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eaLnBrk="1" hangingPunct="1"/>
            <a:fld id="{E644B6E2-1BD8-F540-8A47-DFBEA55AA757}" type="slidenum">
              <a:rPr lang="en-US" sz="1400">
                <a:solidFill>
                  <a:schemeClr val="bg1"/>
                </a:solidFill>
                <a:latin typeface="Calibri" charset="0"/>
              </a:rPr>
              <a:pPr eaLnBrk="1" hangingPunct="1"/>
              <a:t>23</a:t>
            </a:fld>
            <a:endParaRPr lang="en-US" sz="1400">
              <a:solidFill>
                <a:schemeClr val="bg1"/>
              </a:solidFill>
              <a:latin typeface="Calibri" charset="0"/>
            </a:endParaRPr>
          </a:p>
        </p:txBody>
      </p:sp>
      <p:sp>
        <p:nvSpPr>
          <p:cNvPr id="29" name="Rounded Rectangle 28"/>
          <p:cNvSpPr/>
          <p:nvPr/>
        </p:nvSpPr>
        <p:spPr bwMode="auto">
          <a:xfrm>
            <a:off x="1430338" y="4604648"/>
            <a:ext cx="3516313" cy="1623391"/>
          </a:xfrm>
          <a:prstGeom prst="roundRect">
            <a:avLst/>
          </a:prstGeom>
          <a:solidFill>
            <a:schemeClr val="accent6">
              <a:lumMod val="90000"/>
            </a:schemeClr>
          </a:solidFill>
          <a:ln w="25400" cap="flat" cmpd="sng" algn="ctr">
            <a:noFill/>
            <a:prstDash val="solid"/>
            <a:round/>
            <a:headEnd type="none" w="med" len="med"/>
            <a:tailEnd type="none" w="med" len="med"/>
          </a:ln>
          <a:effectLst/>
        </p:spPr>
        <p:txBody>
          <a:bodyPr lIns="91382" tIns="45689" rIns="91382" bIns="45689"/>
          <a:lstStyle/>
          <a:p>
            <a:pPr algn="ctr" defTabSz="913780">
              <a:defRPr/>
            </a:pPr>
            <a:r>
              <a:rPr lang="en-US" sz="2900" dirty="0">
                <a:solidFill>
                  <a:schemeClr val="bg1"/>
                </a:solidFill>
                <a:latin typeface="Calibri" pitchFamily="34" charset="0"/>
                <a:ea typeface="ヒラギノ角ゴ ProN W3" pitchFamily="-110" charset="-128"/>
                <a:cs typeface="Calibri" pitchFamily="34" charset="0"/>
                <a:sym typeface="Myriad Pro" pitchFamily="-110" charset="0"/>
              </a:rPr>
              <a:t>Enterprise collaboration application</a:t>
            </a:r>
          </a:p>
        </p:txBody>
      </p:sp>
      <p:sp>
        <p:nvSpPr>
          <p:cNvPr id="16" name="Rounded Rectangle 15"/>
          <p:cNvSpPr/>
          <p:nvPr/>
        </p:nvSpPr>
        <p:spPr bwMode="auto">
          <a:xfrm>
            <a:off x="1430338" y="2892425"/>
            <a:ext cx="3516313" cy="1623391"/>
          </a:xfrm>
          <a:prstGeom prst="roundRect">
            <a:avLst/>
          </a:prstGeom>
          <a:solidFill>
            <a:schemeClr val="accent6">
              <a:lumMod val="90000"/>
            </a:schemeClr>
          </a:solidFill>
          <a:ln w="25400" cap="flat" cmpd="sng" algn="ctr">
            <a:noFill/>
            <a:prstDash val="solid"/>
            <a:round/>
            <a:headEnd type="none" w="med" len="med"/>
            <a:tailEnd type="none" w="med" len="med"/>
          </a:ln>
          <a:effectLst/>
        </p:spPr>
        <p:txBody>
          <a:bodyPr lIns="91382" tIns="45689" rIns="91382" bIns="45689"/>
          <a:lstStyle/>
          <a:p>
            <a:pPr algn="ctr" defTabSz="913780">
              <a:defRPr/>
            </a:pPr>
            <a:r>
              <a:rPr lang="en-US" dirty="0">
                <a:solidFill>
                  <a:schemeClr val="bg1"/>
                </a:solidFill>
                <a:latin typeface="Calibri" pitchFamily="34" charset="0"/>
                <a:ea typeface="ヒラギノ角ゴ ProN W3" pitchFamily="-110" charset="-128"/>
                <a:cs typeface="Calibri" pitchFamily="34" charset="0"/>
                <a:sym typeface="Myriad Pro" pitchFamily="-110" charset="0"/>
              </a:rPr>
              <a:t>CRM applications for sales and customer service</a:t>
            </a:r>
          </a:p>
        </p:txBody>
      </p:sp>
      <p:sp>
        <p:nvSpPr>
          <p:cNvPr id="17" name="Rounded Rectangle 16"/>
          <p:cNvSpPr/>
          <p:nvPr/>
        </p:nvSpPr>
        <p:spPr bwMode="auto">
          <a:xfrm>
            <a:off x="1430338" y="6316870"/>
            <a:ext cx="3516313" cy="1334880"/>
          </a:xfrm>
          <a:prstGeom prst="roundRect">
            <a:avLst/>
          </a:prstGeom>
          <a:solidFill>
            <a:schemeClr val="accent6">
              <a:lumMod val="90000"/>
            </a:schemeClr>
          </a:solidFill>
          <a:ln w="25400" cap="flat" cmpd="sng" algn="ctr">
            <a:noFill/>
            <a:prstDash val="solid"/>
            <a:round/>
            <a:headEnd type="none" w="med" len="med"/>
            <a:tailEnd type="none" w="med" len="med"/>
          </a:ln>
          <a:effectLst/>
        </p:spPr>
        <p:txBody>
          <a:bodyPr lIns="91382" tIns="45689" rIns="91382" bIns="45689"/>
          <a:lstStyle/>
          <a:p>
            <a:pPr algn="ctr" defTabSz="913780">
              <a:defRPr/>
            </a:pPr>
            <a:r>
              <a:rPr lang="en-US" dirty="0">
                <a:solidFill>
                  <a:schemeClr val="bg1"/>
                </a:solidFill>
                <a:latin typeface="Calibri" pitchFamily="34" charset="0"/>
                <a:ea typeface="ヒラギノ角ゴ ProN W3" pitchFamily="-110" charset="-128"/>
                <a:cs typeface="Calibri" pitchFamily="34" charset="0"/>
                <a:sym typeface="Myriad Pro" pitchFamily="-110" charset="0"/>
              </a:rPr>
              <a:t>Cloud platform for building apps</a:t>
            </a:r>
          </a:p>
        </p:txBody>
      </p:sp>
      <p:pic>
        <p:nvPicPr>
          <p:cNvPr id="6" name="Picture 5"/>
          <p:cNvPicPr>
            <a:picLocks noChangeAspect="1"/>
          </p:cNvPicPr>
          <p:nvPr/>
        </p:nvPicPr>
        <p:blipFill>
          <a:blip r:embed="rId3"/>
          <a:stretch>
            <a:fillRect/>
          </a:stretch>
        </p:blipFill>
        <p:spPr>
          <a:xfrm>
            <a:off x="4524555" y="97697"/>
            <a:ext cx="7208479" cy="1795215"/>
          </a:xfrm>
          <a:prstGeom prst="rect">
            <a:avLst/>
          </a:prstGeom>
        </p:spPr>
      </p:pic>
    </p:spTree>
    <p:extLst>
      <p:ext uri="{BB962C8B-B14F-4D97-AF65-F5344CB8AC3E}">
        <p14:creationId xmlns:p14="http://schemas.microsoft.com/office/powerpoint/2010/main" val="174753592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1"/>
                </a:solidFill>
              </a:rPr>
              <a:t>Data Mining Challenges</a:t>
            </a:r>
            <a:endParaRPr lang="en-US" dirty="0">
              <a:solidFill>
                <a:schemeClr val="tx1"/>
              </a:solidFill>
            </a:endParaRPr>
          </a:p>
        </p:txBody>
      </p:sp>
      <p:graphicFrame>
        <p:nvGraphicFramePr>
          <p:cNvPr id="6" name="Diagram 5"/>
          <p:cNvGraphicFramePr/>
          <p:nvPr>
            <p:extLst>
              <p:ext uri="{D42A27DB-BD31-4B8C-83A1-F6EECF244321}">
                <p14:modId xmlns:p14="http://schemas.microsoft.com/office/powerpoint/2010/main" val="494961120"/>
              </p:ext>
            </p:extLst>
          </p:nvPr>
        </p:nvGraphicFramePr>
        <p:xfrm>
          <a:off x="2027425" y="975531"/>
          <a:ext cx="11455779" cy="7225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272896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9401644" y="2034836"/>
            <a:ext cx="6633000" cy="4927440"/>
            <a:chOff x="9401644" y="2034836"/>
            <a:chExt cx="6633000" cy="4927440"/>
          </a:xfrm>
        </p:grpSpPr>
        <p:sp>
          <p:nvSpPr>
            <p:cNvPr id="15" name="Right Triangle 14"/>
            <p:cNvSpPr/>
            <p:nvPr/>
          </p:nvSpPr>
          <p:spPr>
            <a:xfrm rot="13537650">
              <a:off x="9256936" y="2179544"/>
              <a:ext cx="4927440" cy="4638024"/>
            </a:xfrm>
            <a:prstGeom prst="rtTriangle">
              <a:avLst/>
            </a:prstGeom>
            <a:gradFill>
              <a:gsLst>
                <a:gs pos="0">
                  <a:schemeClr val="accent2">
                    <a:lumMod val="20000"/>
                    <a:lumOff val="80000"/>
                  </a:schemeClr>
                </a:gs>
                <a:gs pos="50000">
                  <a:schemeClr val="accent2">
                    <a:lumMod val="40000"/>
                    <a:lumOff val="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883230" y="3135085"/>
              <a:ext cx="3151414" cy="3053443"/>
            </a:xfrm>
            <a:prstGeom prst="ellipse">
              <a:avLst/>
            </a:prstGeom>
            <a:solidFill>
              <a:srgbClr val="8FB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logo_splunk_white_rgb.pdf"/>
          <p:cNvPicPr>
            <a:picLocks noChangeAspect="1"/>
          </p:cNvPicPr>
          <p:nvPr/>
        </p:nvPicPr>
        <p:blipFill rotWithShape="1">
          <a:blip r:embed="rId2">
            <a:extLst>
              <a:ext uri="{28A0092B-C50C-407E-A947-70E740481C1C}">
                <a14:useLocalDpi xmlns:a14="http://schemas.microsoft.com/office/drawing/2010/main" val="0"/>
              </a:ext>
            </a:extLst>
          </a:blip>
          <a:srcRect l="30614" t="33643" r="28442" b="57317"/>
          <a:stretch/>
        </p:blipFill>
        <p:spPr>
          <a:xfrm>
            <a:off x="13204138" y="4245430"/>
            <a:ext cx="2743200" cy="783772"/>
          </a:xfrm>
          <a:prstGeom prst="rect">
            <a:avLst/>
          </a:prstGeom>
        </p:spPr>
      </p:pic>
      <p:sp>
        <p:nvSpPr>
          <p:cNvPr id="3" name="Title 2"/>
          <p:cNvSpPr>
            <a:spLocks noGrp="1"/>
          </p:cNvSpPr>
          <p:nvPr>
            <p:ph type="title"/>
          </p:nvPr>
        </p:nvSpPr>
        <p:spPr/>
        <p:txBody>
          <a:bodyPr/>
          <a:lstStyle/>
          <a:p>
            <a:r>
              <a:rPr lang="en-US" dirty="0" smtClean="0">
                <a:solidFill>
                  <a:schemeClr val="tx1"/>
                </a:solidFill>
              </a:rPr>
              <a:t>The Answer: Splunk</a:t>
            </a:r>
            <a:endParaRPr lang="en-US" dirty="0">
              <a:solidFill>
                <a:schemeClr val="tx1"/>
              </a:solidFill>
            </a:endParaRPr>
          </a:p>
        </p:txBody>
      </p:sp>
      <p:sp>
        <p:nvSpPr>
          <p:cNvPr id="4" name="Slide Number Placeholder 3"/>
          <p:cNvSpPr>
            <a:spLocks noGrp="1"/>
          </p:cNvSpPr>
          <p:nvPr>
            <p:ph type="sldNum" sz="quarter" idx="11"/>
          </p:nvPr>
        </p:nvSpPr>
        <p:spPr/>
        <p:txBody>
          <a:bodyPr/>
          <a:lstStyle/>
          <a:p>
            <a:fld id="{1CF0DBB8-B5E9-3B47-813B-DF31AEE623D7}" type="slidenum">
              <a:rPr lang="en-US" smtClean="0"/>
              <a:pPr/>
              <a:t>25</a:t>
            </a:fld>
            <a:endParaRPr lang="en-US"/>
          </a:p>
        </p:txBody>
      </p:sp>
      <p:graphicFrame>
        <p:nvGraphicFramePr>
          <p:cNvPr id="6" name="Diagram 5"/>
          <p:cNvGraphicFramePr/>
          <p:nvPr>
            <p:extLst>
              <p:ext uri="{D42A27DB-BD31-4B8C-83A1-F6EECF244321}">
                <p14:modId xmlns:p14="http://schemas.microsoft.com/office/powerpoint/2010/main" val="3597207231"/>
              </p:ext>
            </p:extLst>
          </p:nvPr>
        </p:nvGraphicFramePr>
        <p:xfrm>
          <a:off x="472583" y="975531"/>
          <a:ext cx="11455779" cy="7225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557213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0200"/>
            <a:ext cx="16257588" cy="1241425"/>
          </a:xfrm>
        </p:spPr>
        <p:txBody>
          <a:bodyPr lIns="145095" tIns="72547" rIns="145095" bIns="72547" anchor="ctr"/>
          <a:lstStyle/>
          <a:p>
            <a:pPr algn="ctr" eaLnBrk="1" hangingPunct="1">
              <a:lnSpc>
                <a:spcPts val="6800"/>
              </a:lnSpc>
            </a:pPr>
            <a:r>
              <a:rPr lang="en-US" b="0" dirty="0" smtClean="0">
                <a:solidFill>
                  <a:schemeClr val="tx2"/>
                </a:solidFill>
                <a:latin typeface="Calibri" charset="0"/>
                <a:ea typeface="MS PGothic" charset="0"/>
                <a:cs typeface="Calibri" charset="0"/>
              </a:rPr>
              <a:t>Monitoring Customer Usage</a:t>
            </a:r>
            <a:endParaRPr lang="en-US" b="0" dirty="0">
              <a:solidFill>
                <a:schemeClr val="tx2"/>
              </a:solidFill>
              <a:latin typeface="Calibri" charset="0"/>
              <a:ea typeface="MS PGothic" charset="0"/>
              <a:cs typeface="Calibri" charset="0"/>
            </a:endParaRPr>
          </a:p>
        </p:txBody>
      </p:sp>
      <p:pic>
        <p:nvPicPr>
          <p:cNvPr id="91139" name="Picture 18"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 y="2081213"/>
            <a:ext cx="15300325" cy="495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203653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sz="6700" spc="-100" dirty="0">
                <a:latin typeface="Calibri" charset="0"/>
                <a:ea typeface="MS PGothic" charset="0"/>
              </a:rPr>
              <a:t>Launching New </a:t>
            </a:r>
            <a:r>
              <a:rPr lang="en-US" sz="6700" spc="-100" dirty="0" smtClean="0">
                <a:latin typeface="Calibri" charset="0"/>
                <a:ea typeface="MS PGothic" charset="0"/>
              </a:rPr>
              <a:t>Features</a:t>
            </a:r>
            <a:endParaRPr lang="en-US" sz="6700" spc="-100" dirty="0">
              <a:latin typeface="Calibri" charset="0"/>
              <a:ea typeface="MS PGothic" charset="0"/>
            </a:endParaRPr>
          </a:p>
        </p:txBody>
      </p:sp>
      <p:sp>
        <p:nvSpPr>
          <p:cNvPr id="89091" name="Rectangle 3"/>
          <p:cNvSpPr>
            <a:spLocks noGrp="1" noChangeArrowheads="1"/>
          </p:cNvSpPr>
          <p:nvPr>
            <p:ph idx="1"/>
          </p:nvPr>
        </p:nvSpPr>
        <p:spPr>
          <a:xfrm>
            <a:off x="906463" y="1851027"/>
            <a:ext cx="6435726" cy="6929439"/>
          </a:xfrm>
        </p:spPr>
        <p:txBody>
          <a:bodyPr rtlCol="0">
            <a:normAutofit/>
          </a:bodyPr>
          <a:lstStyle/>
          <a:p>
            <a:pPr marL="544215" indent="-544215" defTabSz="1451239">
              <a:buFont typeface="Arial" charset="0"/>
              <a:buChar char="•"/>
              <a:defRPr/>
            </a:pPr>
            <a:r>
              <a:rPr lang="en-US" sz="3700" spc="-100" dirty="0">
                <a:latin typeface="Calibri" charset="0"/>
                <a:ea typeface="MS PGothic" charset="0"/>
                <a:cs typeface="Calibri" charset="0"/>
              </a:rPr>
              <a:t>Product Management team mapping Splunk for web analytics to get full picture of user activities</a:t>
            </a:r>
          </a:p>
          <a:p>
            <a:pPr marL="544215" indent="-544215" defTabSz="1451239">
              <a:buFont typeface="Arial" charset="0"/>
              <a:buChar char="•"/>
              <a:defRPr/>
            </a:pPr>
            <a:r>
              <a:rPr lang="en-US" sz="3700" spc="-100" dirty="0" smtClean="0">
                <a:latin typeface="Calibri" charset="0"/>
                <a:ea typeface="MS PGothic" charset="0"/>
                <a:cs typeface="Calibri" charset="0"/>
              </a:rPr>
              <a:t>Helps </a:t>
            </a:r>
            <a:r>
              <a:rPr lang="en-US" sz="3700" spc="-100" dirty="0">
                <a:latin typeface="Calibri" charset="0"/>
                <a:ea typeface="MS PGothic" charset="0"/>
                <a:cs typeface="Calibri" charset="0"/>
              </a:rPr>
              <a:t>to refine features, drive enhanced user experience</a:t>
            </a:r>
          </a:p>
          <a:p>
            <a:pPr marL="544215" indent="-544215" defTabSz="1451239">
              <a:buFont typeface="Arial" charset="0"/>
              <a:buChar char="•"/>
              <a:defRPr/>
            </a:pPr>
            <a:r>
              <a:rPr lang="en-US" sz="3700" spc="-100" dirty="0">
                <a:latin typeface="Calibri" charset="0"/>
                <a:ea typeface="MS PGothic" charset="0"/>
                <a:cs typeface="Calibri" charset="0"/>
              </a:rPr>
              <a:t>Dashboards show trending and baseline vs. changes when new features launch</a:t>
            </a:r>
          </a:p>
        </p:txBody>
      </p:sp>
      <p:pic>
        <p:nvPicPr>
          <p:cNvPr id="89092" name="Picture 2"/>
          <p:cNvPicPr>
            <a:picLocks noChangeAspect="1" noChangeArrowheads="1"/>
          </p:cNvPicPr>
          <p:nvPr/>
        </p:nvPicPr>
        <p:blipFill>
          <a:blip r:embed="rId3">
            <a:extLst/>
          </a:blip>
          <a:srcRect/>
          <a:stretch>
            <a:fillRect/>
          </a:stretch>
        </p:blipFill>
        <p:spPr bwMode="auto">
          <a:xfrm>
            <a:off x="5938792" y="2173216"/>
            <a:ext cx="10282514" cy="4630737"/>
          </a:xfrm>
          <a:prstGeom prst="rect">
            <a:avLst/>
          </a:prstGeom>
          <a:noFill/>
          <a:ln>
            <a:noFill/>
          </a:ln>
          <a:scene3d>
            <a:camera prst="perspectiveFront">
              <a:rot lat="0" lon="1800000" rev="0"/>
            </a:camera>
            <a:lightRig rig="threePt" dir="t"/>
          </a:scene3d>
          <a:extLst/>
        </p:spPr>
      </p:pic>
    </p:spTree>
    <p:extLst>
      <p:ext uri="{BB962C8B-B14F-4D97-AF65-F5344CB8AC3E}">
        <p14:creationId xmlns:p14="http://schemas.microsoft.com/office/powerpoint/2010/main" val="55509811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descr="green_information_bkgr"/>
          <p:cNvPicPr>
            <a:picLocks noChangeAspect="1" noChangeArrowheads="1"/>
          </p:cNvPicPr>
          <p:nvPr/>
        </p:nvPicPr>
        <p:blipFill>
          <a:blip r:embed="rId3" cstate="print"/>
          <a:srcRect/>
          <a:stretch>
            <a:fillRect/>
          </a:stretch>
        </p:blipFill>
        <p:spPr bwMode="auto">
          <a:xfrm>
            <a:off x="-25400" y="1634300"/>
            <a:ext cx="16282988" cy="6854825"/>
          </a:xfrm>
          <a:prstGeom prst="rect">
            <a:avLst/>
          </a:prstGeom>
          <a:noFill/>
          <a:ln w="9525">
            <a:noFill/>
            <a:miter lim="800000"/>
            <a:headEnd/>
            <a:tailEnd/>
          </a:ln>
        </p:spPr>
      </p:pic>
      <p:sp>
        <p:nvSpPr>
          <p:cNvPr id="6" name="Rounded Rectangle 5"/>
          <p:cNvSpPr/>
          <p:nvPr/>
        </p:nvSpPr>
        <p:spPr>
          <a:xfrm>
            <a:off x="824954" y="1967452"/>
            <a:ext cx="14632101" cy="5058441"/>
          </a:xfrm>
          <a:prstGeom prst="roundRect">
            <a:avLst/>
          </a:prstGeom>
          <a:solidFill>
            <a:schemeClr val="bg1">
              <a:alpha val="36000"/>
            </a:schemeClr>
          </a:solidFill>
          <a:ln w="25400">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a:t>Other Benefits with Splunk</a:t>
            </a:r>
          </a:p>
        </p:txBody>
      </p:sp>
      <p:sp>
        <p:nvSpPr>
          <p:cNvPr id="7" name="Content Placeholder 6"/>
          <p:cNvSpPr>
            <a:spLocks noGrp="1"/>
          </p:cNvSpPr>
          <p:nvPr>
            <p:ph idx="4294967295"/>
          </p:nvPr>
        </p:nvSpPr>
        <p:spPr>
          <a:xfrm>
            <a:off x="1430338" y="2109429"/>
            <a:ext cx="13573354" cy="6058259"/>
          </a:xfrm>
          <a:prstGeom prst="rect">
            <a:avLst/>
          </a:prstGeom>
        </p:spPr>
        <p:txBody>
          <a:bodyPr>
            <a:normAutofit/>
          </a:bodyPr>
          <a:lstStyle/>
          <a:p>
            <a:pPr>
              <a:spcBef>
                <a:spcPts val="0"/>
              </a:spcBef>
              <a:spcAft>
                <a:spcPts val="1800"/>
              </a:spcAft>
            </a:pPr>
            <a:r>
              <a:rPr lang="en-US" sz="4400" dirty="0">
                <a:solidFill>
                  <a:srgbClr val="000000"/>
                </a:solidFill>
              </a:rPr>
              <a:t>Capacity </a:t>
            </a:r>
            <a:r>
              <a:rPr lang="en-US" sz="4400" dirty="0" smtClean="0">
                <a:solidFill>
                  <a:srgbClr val="000000"/>
                </a:solidFill>
              </a:rPr>
              <a:t>planning</a:t>
            </a:r>
            <a:r>
              <a:rPr lang="en-US" sz="4400" dirty="0">
                <a:solidFill>
                  <a:srgbClr val="000000"/>
                </a:solidFill>
              </a:rPr>
              <a:t>, forecasting and longer term strategy planning</a:t>
            </a:r>
          </a:p>
          <a:p>
            <a:pPr>
              <a:spcBef>
                <a:spcPts val="0"/>
              </a:spcBef>
              <a:spcAft>
                <a:spcPts val="1800"/>
              </a:spcAft>
            </a:pPr>
            <a:r>
              <a:rPr lang="en-US" sz="4400" dirty="0">
                <a:solidFill>
                  <a:srgbClr val="000000"/>
                </a:solidFill>
              </a:rPr>
              <a:t>Developers using data from Splunk to inform product direction and decisions</a:t>
            </a:r>
          </a:p>
          <a:p>
            <a:pPr>
              <a:spcBef>
                <a:spcPts val="0"/>
              </a:spcBef>
              <a:spcAft>
                <a:spcPts val="1800"/>
              </a:spcAft>
            </a:pPr>
            <a:r>
              <a:rPr lang="en-US" sz="4400" dirty="0">
                <a:solidFill>
                  <a:srgbClr val="000000"/>
                </a:solidFill>
              </a:rPr>
              <a:t>Splunk data is informing the reports we send to execs—it’s our </a:t>
            </a:r>
            <a:r>
              <a:rPr lang="en-US" sz="4400" dirty="0" smtClean="0">
                <a:solidFill>
                  <a:srgbClr val="000000"/>
                </a:solidFill>
              </a:rPr>
              <a:t>Operational Intelligence </a:t>
            </a:r>
            <a:r>
              <a:rPr lang="en-US" sz="4400" dirty="0">
                <a:solidFill>
                  <a:srgbClr val="000000"/>
                </a:solidFill>
              </a:rPr>
              <a:t>platform</a:t>
            </a:r>
          </a:p>
        </p:txBody>
      </p:sp>
      <p:sp>
        <p:nvSpPr>
          <p:cNvPr id="5" name="Slide Number Placeholder 7"/>
          <p:cNvSpPr>
            <a:spLocks noGrp="1"/>
          </p:cNvSpPr>
          <p:nvPr>
            <p:ph type="sldNum" sz="quarter" idx="12"/>
          </p:nvPr>
        </p:nvSpPr>
        <p:spPr>
          <a:xfrm>
            <a:off x="7662672" y="8563244"/>
            <a:ext cx="685800" cy="457200"/>
          </a:xfrm>
          <a:prstGeom prst="rect">
            <a:avLst/>
          </a:prstGeom>
        </p:spPr>
        <p:txBody>
          <a:bodyPr/>
          <a:lstStyle/>
          <a:p>
            <a:pPr algn="ctr"/>
            <a:fld id="{027CC8FC-DC84-4CE8-AADD-ED05D9A2A54F}" type="slidenum">
              <a:rPr lang="en-US" sz="1800" smtClean="0">
                <a:solidFill>
                  <a:schemeClr val="bg1"/>
                </a:solidFill>
              </a:rPr>
              <a:pPr algn="ctr"/>
              <a:t>28</a:t>
            </a:fld>
            <a:endParaRPr lang="en-US" sz="1800" dirty="0">
              <a:solidFill>
                <a:schemeClr val="bg1"/>
              </a:solidFill>
            </a:endParaRPr>
          </a:p>
        </p:txBody>
      </p:sp>
    </p:spTree>
    <p:extLst>
      <p:ext uri="{BB962C8B-B14F-4D97-AF65-F5344CB8AC3E}">
        <p14:creationId xmlns:p14="http://schemas.microsoft.com/office/powerpoint/2010/main" val="2505417108"/>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674"/>
            <a:ext cx="16257588" cy="1216027"/>
          </a:xfrm>
        </p:spPr>
        <p:txBody>
          <a:bodyPr wrap="square" numCol="1" anchorCtr="0" compatLnSpc="1">
            <a:prstTxWarp prst="textNoShape">
              <a:avLst/>
            </a:prstTxWarp>
          </a:bodyPr>
          <a:lstStyle/>
          <a:p>
            <a:pPr eaLnBrk="1" hangingPunct="1">
              <a:defRPr/>
            </a:pPr>
            <a:r>
              <a:rPr lang="en-US" sz="6300" spc="-300" dirty="0">
                <a:solidFill>
                  <a:schemeClr val="tx1"/>
                </a:solidFill>
                <a:latin typeface="Calibri" pitchFamily="34" charset="0"/>
              </a:rPr>
              <a:t>2,300+ Licensed Customers in 74 Countries</a:t>
            </a:r>
          </a:p>
        </p:txBody>
      </p:sp>
      <p:sp>
        <p:nvSpPr>
          <p:cNvPr id="21" name="AutoShape 16"/>
          <p:cNvSpPr>
            <a:spLocks/>
          </p:cNvSpPr>
          <p:nvPr/>
        </p:nvSpPr>
        <p:spPr bwMode="auto">
          <a:xfrm>
            <a:off x="6753323" y="3136325"/>
            <a:ext cx="2724437" cy="1604803"/>
          </a:xfrm>
          <a:prstGeom prst="roundRect">
            <a:avLst>
              <a:gd name="adj" fmla="val 4074"/>
            </a:avLst>
          </a:prstGeom>
          <a:solidFill>
            <a:schemeClr val="bg1">
              <a:lumMod val="65000"/>
              <a:lumOff val="35000"/>
            </a:schemeClr>
          </a:solidFill>
          <a:ln w="25400">
            <a:noFill/>
            <a:round/>
            <a:headEnd/>
            <a:tailEnd/>
          </a:ln>
          <a:scene3d>
            <a:camera prst="orthographicFront">
              <a:rot lat="0" lon="0" rev="0"/>
            </a:camera>
            <a:lightRig rig="threePt" dir="t"/>
          </a:scene3d>
          <a:sp3d extrusionH="76200">
            <a:bevelT h="38100"/>
            <a:bevelB/>
          </a:sp3d>
        </p:spPr>
        <p:txBody>
          <a:bodyPr lIns="0" tIns="0" rIns="0" bIns="38056" anchor="b"/>
          <a:lstStyle/>
          <a:p>
            <a:pPr algn="ctr" defTabSz="811382" fontAlgn="auto">
              <a:spcBef>
                <a:spcPts val="0"/>
              </a:spcBef>
              <a:spcAft>
                <a:spcPts val="0"/>
              </a:spcAft>
              <a:defRPr/>
            </a:pPr>
            <a:r>
              <a:rPr lang="en-US" sz="1700" spc="-49" dirty="0">
                <a:latin typeface="Calibri"/>
                <a:ea typeface="Myriad Pro" pitchFamily="-65" charset="0"/>
                <a:cs typeface="Myriad Pro" pitchFamily="-65" charset="0"/>
              </a:rPr>
              <a:t>Healthcare</a:t>
            </a:r>
          </a:p>
        </p:txBody>
      </p:sp>
      <p:sp>
        <p:nvSpPr>
          <p:cNvPr id="23" name="AutoShape 26"/>
          <p:cNvSpPr>
            <a:spLocks/>
          </p:cNvSpPr>
          <p:nvPr/>
        </p:nvSpPr>
        <p:spPr bwMode="auto">
          <a:xfrm>
            <a:off x="6749187" y="4788817"/>
            <a:ext cx="2732708" cy="1604803"/>
          </a:xfrm>
          <a:prstGeom prst="roundRect">
            <a:avLst>
              <a:gd name="adj" fmla="val 4074"/>
            </a:avLst>
          </a:prstGeom>
          <a:solidFill>
            <a:schemeClr val="bg1">
              <a:lumMod val="65000"/>
              <a:lumOff val="35000"/>
            </a:schemeClr>
          </a:solidFill>
          <a:ln w="25400">
            <a:noFill/>
            <a:round/>
            <a:headEnd/>
            <a:tailEnd/>
          </a:ln>
          <a:scene3d>
            <a:camera prst="orthographicFront">
              <a:rot lat="0" lon="0" rev="0"/>
            </a:camera>
            <a:lightRig rig="threePt" dir="t"/>
          </a:scene3d>
          <a:sp3d extrusionH="76200">
            <a:bevelT h="38100"/>
            <a:bevelB/>
          </a:sp3d>
        </p:spPr>
        <p:txBody>
          <a:bodyPr lIns="0" tIns="0" rIns="0" bIns="38056" anchor="b"/>
          <a:lstStyle/>
          <a:p>
            <a:pPr algn="ctr" defTabSz="811382" fontAlgn="auto">
              <a:spcBef>
                <a:spcPts val="0"/>
              </a:spcBef>
              <a:spcAft>
                <a:spcPts val="0"/>
              </a:spcAft>
              <a:defRPr/>
            </a:pPr>
            <a:r>
              <a:rPr lang="en-US" sz="1700" spc="-49" dirty="0">
                <a:latin typeface="Calibri"/>
                <a:ea typeface="Myriad Pro" pitchFamily="-65" charset="0"/>
                <a:cs typeface="Myriad Pro" pitchFamily="-65" charset="0"/>
              </a:rPr>
              <a:t>Online Services</a:t>
            </a:r>
          </a:p>
        </p:txBody>
      </p:sp>
      <p:sp>
        <p:nvSpPr>
          <p:cNvPr id="25" name="AutoShape 36"/>
          <p:cNvSpPr>
            <a:spLocks/>
          </p:cNvSpPr>
          <p:nvPr/>
        </p:nvSpPr>
        <p:spPr bwMode="auto">
          <a:xfrm>
            <a:off x="6749187" y="6441309"/>
            <a:ext cx="2732708" cy="1604803"/>
          </a:xfrm>
          <a:prstGeom prst="roundRect">
            <a:avLst>
              <a:gd name="adj" fmla="val 4074"/>
            </a:avLst>
          </a:prstGeom>
          <a:solidFill>
            <a:schemeClr val="bg1">
              <a:lumMod val="65000"/>
              <a:lumOff val="35000"/>
            </a:schemeClr>
          </a:solidFill>
          <a:ln w="25400">
            <a:noFill/>
            <a:round/>
            <a:headEnd/>
            <a:tailEnd/>
          </a:ln>
          <a:scene3d>
            <a:camera prst="orthographicFront">
              <a:rot lat="0" lon="0" rev="0"/>
            </a:camera>
            <a:lightRig rig="threePt" dir="t"/>
          </a:scene3d>
          <a:sp3d extrusionH="76200">
            <a:bevelT h="38100"/>
            <a:bevelB/>
          </a:sp3d>
        </p:spPr>
        <p:txBody>
          <a:bodyPr lIns="0" tIns="0" rIns="0" bIns="38056" anchor="b"/>
          <a:lstStyle/>
          <a:p>
            <a:pPr algn="ctr" defTabSz="811382" fontAlgn="auto">
              <a:spcBef>
                <a:spcPts val="0"/>
              </a:spcBef>
              <a:spcAft>
                <a:spcPts val="0"/>
              </a:spcAft>
              <a:defRPr/>
            </a:pPr>
            <a:r>
              <a:rPr lang="en-US" sz="1700" spc="-49" dirty="0">
                <a:latin typeface="Calibri"/>
                <a:ea typeface="Myriad Pro" pitchFamily="-65" charset="0"/>
                <a:cs typeface="Myriad Pro" pitchFamily="-65" charset="0"/>
              </a:rPr>
              <a:t>Telecommunications</a:t>
            </a:r>
          </a:p>
        </p:txBody>
      </p:sp>
      <p:sp>
        <p:nvSpPr>
          <p:cNvPr id="27" name="AutoShape 45"/>
          <p:cNvSpPr>
            <a:spLocks/>
          </p:cNvSpPr>
          <p:nvPr/>
        </p:nvSpPr>
        <p:spPr bwMode="auto">
          <a:xfrm>
            <a:off x="6749187" y="1483829"/>
            <a:ext cx="2732708" cy="1604803"/>
          </a:xfrm>
          <a:prstGeom prst="roundRect">
            <a:avLst>
              <a:gd name="adj" fmla="val 4074"/>
            </a:avLst>
          </a:prstGeom>
          <a:solidFill>
            <a:schemeClr val="bg1">
              <a:lumMod val="65000"/>
              <a:lumOff val="35000"/>
            </a:schemeClr>
          </a:solidFill>
          <a:ln w="25400">
            <a:noFill/>
            <a:round/>
            <a:headEnd/>
            <a:tailEnd/>
          </a:ln>
          <a:scene3d>
            <a:camera prst="orthographicFront">
              <a:rot lat="0" lon="0" rev="0"/>
            </a:camera>
            <a:lightRig rig="threePt" dir="t"/>
          </a:scene3d>
          <a:sp3d extrusionH="76200">
            <a:bevelT h="38100"/>
            <a:bevelB/>
          </a:sp3d>
        </p:spPr>
        <p:txBody>
          <a:bodyPr lIns="0" tIns="0" rIns="0" bIns="38056" anchor="b"/>
          <a:lstStyle/>
          <a:p>
            <a:pPr algn="ctr" defTabSz="811382" fontAlgn="auto">
              <a:spcBef>
                <a:spcPts val="0"/>
              </a:spcBef>
              <a:spcAft>
                <a:spcPts val="0"/>
              </a:spcAft>
              <a:defRPr/>
            </a:pPr>
            <a:r>
              <a:rPr lang="en-US" sz="1700" spc="-49" dirty="0">
                <a:latin typeface="Calibri"/>
                <a:ea typeface="Myriad Pro" pitchFamily="-65" charset="0"/>
                <a:cs typeface="Myriad Pro" pitchFamily="-65" charset="0"/>
              </a:rPr>
              <a:t>High Technology/Software</a:t>
            </a:r>
          </a:p>
        </p:txBody>
      </p:sp>
      <p:grpSp>
        <p:nvGrpSpPr>
          <p:cNvPr id="3" name="Group 423"/>
          <p:cNvGrpSpPr/>
          <p:nvPr/>
        </p:nvGrpSpPr>
        <p:grpSpPr>
          <a:xfrm>
            <a:off x="1034377" y="1252093"/>
            <a:ext cx="2974618" cy="7001003"/>
            <a:chOff x="1070657" y="1252091"/>
            <a:chExt cx="2974619" cy="7001003"/>
          </a:xfrm>
          <a:scene3d>
            <a:camera prst="perspectiveFront">
              <a:rot lat="0" lon="20520000" rev="0"/>
            </a:camera>
            <a:lightRig rig="threePt" dir="t"/>
          </a:scene3d>
        </p:grpSpPr>
        <p:sp>
          <p:nvSpPr>
            <p:cNvPr id="4" name="AutoShape 1">
              <a:hlinkClick r:id="" action="ppaction://noaction"/>
            </p:cNvPr>
            <p:cNvSpPr>
              <a:spLocks/>
            </p:cNvSpPr>
            <p:nvPr/>
          </p:nvSpPr>
          <p:spPr bwMode="auto">
            <a:xfrm>
              <a:off x="1083357" y="1252091"/>
              <a:ext cx="2961919" cy="1714119"/>
            </a:xfrm>
            <a:prstGeom prst="roundRect">
              <a:avLst>
                <a:gd name="adj" fmla="val 4074"/>
              </a:avLst>
            </a:prstGeom>
            <a:solidFill>
              <a:schemeClr val="bg1">
                <a:lumMod val="85000"/>
                <a:lumOff val="15000"/>
              </a:schemeClr>
            </a:solidFill>
            <a:ln w="25400">
              <a:noFill/>
              <a:round/>
              <a:headEnd/>
              <a:tailEnd/>
            </a:ln>
            <a:sp3d extrusionH="76200">
              <a:bevelT/>
              <a:bevelB/>
            </a:sp3d>
          </p:spPr>
          <p:txBody>
            <a:bodyPr lIns="0" tIns="0" rIns="0" bIns="38100" anchor="b"/>
            <a:lstStyle/>
            <a:p>
              <a:pPr algn="ctr" defTabSz="811382" fontAlgn="auto">
                <a:spcBef>
                  <a:spcPts val="0"/>
                </a:spcBef>
                <a:spcAft>
                  <a:spcPts val="0"/>
                </a:spcAft>
                <a:defRPr/>
              </a:pPr>
              <a:r>
                <a:rPr lang="en-US" sz="1700" spc="-49" dirty="0">
                  <a:latin typeface="Calibri"/>
                  <a:ea typeface="Myriad Pro" pitchFamily="-65" charset="0"/>
                  <a:cs typeface="Myriad Pro" pitchFamily="-65" charset="0"/>
                </a:rPr>
                <a:t>Aerospace &amp; Defense</a:t>
              </a:r>
            </a:p>
          </p:txBody>
        </p:sp>
        <p:sp>
          <p:nvSpPr>
            <p:cNvPr id="5" name="AutoShape 12">
              <a:hlinkClick r:id="" action="ppaction://noaction"/>
            </p:cNvPr>
            <p:cNvSpPr>
              <a:spLocks/>
            </p:cNvSpPr>
            <p:nvPr/>
          </p:nvSpPr>
          <p:spPr bwMode="auto">
            <a:xfrm>
              <a:off x="1083357" y="3014386"/>
              <a:ext cx="2961919" cy="1714119"/>
            </a:xfrm>
            <a:prstGeom prst="roundRect">
              <a:avLst>
                <a:gd name="adj" fmla="val 4074"/>
              </a:avLst>
            </a:prstGeom>
            <a:solidFill>
              <a:schemeClr val="bg1">
                <a:lumMod val="85000"/>
                <a:lumOff val="15000"/>
              </a:schemeClr>
            </a:solidFill>
            <a:ln w="25400">
              <a:noFill/>
              <a:round/>
              <a:headEnd/>
              <a:tailEnd/>
            </a:ln>
            <a:sp3d extrusionH="76200">
              <a:bevelT/>
              <a:bevelB w="38100"/>
            </a:sp3d>
          </p:spPr>
          <p:txBody>
            <a:bodyPr lIns="0" tIns="0" rIns="0" bIns="38100" anchor="b"/>
            <a:lstStyle/>
            <a:p>
              <a:pPr algn="ctr" defTabSz="811382" fontAlgn="auto">
                <a:spcBef>
                  <a:spcPts val="0"/>
                </a:spcBef>
                <a:spcAft>
                  <a:spcPts val="0"/>
                </a:spcAft>
                <a:defRPr/>
              </a:pPr>
              <a:r>
                <a:rPr lang="en-US" sz="1700" spc="-49" dirty="0">
                  <a:latin typeface="Calibri"/>
                  <a:ea typeface="Myriad Pro" pitchFamily="-65" charset="0"/>
                  <a:cs typeface="Myriad Pro" pitchFamily="-65" charset="0"/>
                </a:rPr>
                <a:t>Financial Services</a:t>
              </a:r>
            </a:p>
          </p:txBody>
        </p:sp>
        <p:sp>
          <p:nvSpPr>
            <p:cNvPr id="9" name="AutoShape 22">
              <a:hlinkClick r:id="" action="ppaction://noaction"/>
            </p:cNvPr>
            <p:cNvSpPr>
              <a:spLocks/>
            </p:cNvSpPr>
            <p:nvPr/>
          </p:nvSpPr>
          <p:spPr bwMode="auto">
            <a:xfrm>
              <a:off x="1083357" y="4776682"/>
              <a:ext cx="2961919" cy="1714119"/>
            </a:xfrm>
            <a:prstGeom prst="roundRect">
              <a:avLst>
                <a:gd name="adj" fmla="val 4074"/>
              </a:avLst>
            </a:prstGeom>
            <a:solidFill>
              <a:schemeClr val="bg1">
                <a:lumMod val="85000"/>
                <a:lumOff val="15000"/>
              </a:schemeClr>
            </a:solidFill>
            <a:ln w="25400">
              <a:noFill/>
              <a:round/>
              <a:headEnd/>
              <a:tailEnd/>
            </a:ln>
            <a:sp3d extrusionH="76200">
              <a:bevelT h="38100"/>
              <a:bevelB/>
            </a:sp3d>
          </p:spPr>
          <p:txBody>
            <a:bodyPr lIns="0" tIns="0" rIns="0" bIns="38100" anchor="b"/>
            <a:lstStyle/>
            <a:p>
              <a:pPr algn="ctr" defTabSz="811382" fontAlgn="auto">
                <a:spcBef>
                  <a:spcPts val="0"/>
                </a:spcBef>
                <a:spcAft>
                  <a:spcPts val="0"/>
                </a:spcAft>
                <a:defRPr/>
              </a:pPr>
              <a:r>
                <a:rPr lang="en-US" sz="1700" spc="-49" dirty="0">
                  <a:latin typeface="Calibri"/>
                  <a:ea typeface="Myriad Pro" pitchFamily="-65" charset="0"/>
                  <a:cs typeface="Myriad Pro" pitchFamily="-65" charset="0"/>
                </a:rPr>
                <a:t>Media &amp; Entertainment</a:t>
              </a:r>
            </a:p>
          </p:txBody>
        </p:sp>
        <p:sp>
          <p:nvSpPr>
            <p:cNvPr id="13" name="AutoShape 32">
              <a:hlinkClick r:id="" action="ppaction://noaction"/>
            </p:cNvPr>
            <p:cNvSpPr>
              <a:spLocks/>
            </p:cNvSpPr>
            <p:nvPr/>
          </p:nvSpPr>
          <p:spPr bwMode="auto">
            <a:xfrm>
              <a:off x="1070657" y="6538975"/>
              <a:ext cx="2961919" cy="1714119"/>
            </a:xfrm>
            <a:prstGeom prst="roundRect">
              <a:avLst>
                <a:gd name="adj" fmla="val 4074"/>
              </a:avLst>
            </a:prstGeom>
            <a:solidFill>
              <a:schemeClr val="bg1">
                <a:lumMod val="85000"/>
                <a:lumOff val="15000"/>
              </a:schemeClr>
            </a:solidFill>
            <a:ln w="25400">
              <a:noFill/>
              <a:round/>
              <a:headEnd/>
              <a:tailEnd/>
            </a:ln>
            <a:sp3d extrusionH="76200">
              <a:bevelT h="38100"/>
              <a:bevelB/>
            </a:sp3d>
          </p:spPr>
          <p:txBody>
            <a:bodyPr lIns="0" tIns="0" rIns="0" bIns="38100" anchor="b"/>
            <a:lstStyle/>
            <a:p>
              <a:pPr algn="ctr" defTabSz="811382" fontAlgn="auto">
                <a:spcBef>
                  <a:spcPts val="0"/>
                </a:spcBef>
                <a:spcAft>
                  <a:spcPts val="0"/>
                </a:spcAft>
                <a:defRPr/>
              </a:pPr>
              <a:r>
                <a:rPr lang="en-US" sz="1700" spc="-49" dirty="0">
                  <a:latin typeface="Calibri"/>
                  <a:ea typeface="Myriad Pro" pitchFamily="-65" charset="0"/>
                  <a:cs typeface="Myriad Pro" pitchFamily="-65" charset="0"/>
                </a:rPr>
                <a:t>Retail</a:t>
              </a:r>
            </a:p>
          </p:txBody>
        </p:sp>
        <p:pic>
          <p:nvPicPr>
            <p:cNvPr id="388" name="Picture 387" descr="pic1.png"/>
            <p:cNvPicPr>
              <a:picLocks noChangeAspect="1"/>
            </p:cNvPicPr>
            <p:nvPr/>
          </p:nvPicPr>
          <p:blipFill>
            <a:blip r:embed="rId3"/>
            <a:stretch>
              <a:fillRect/>
            </a:stretch>
          </p:blipFill>
          <p:spPr>
            <a:xfrm>
              <a:off x="1120610" y="1300960"/>
              <a:ext cx="2877120" cy="1353222"/>
            </a:xfrm>
            <a:prstGeom prst="rect">
              <a:avLst/>
            </a:prstGeom>
          </p:spPr>
        </p:pic>
        <p:pic>
          <p:nvPicPr>
            <p:cNvPr id="392" name="Picture 391" descr="pic2.png"/>
            <p:cNvPicPr>
              <a:picLocks noChangeAspect="1"/>
            </p:cNvPicPr>
            <p:nvPr/>
          </p:nvPicPr>
          <p:blipFill>
            <a:blip r:embed="rId4"/>
            <a:stretch>
              <a:fillRect/>
            </a:stretch>
          </p:blipFill>
          <p:spPr>
            <a:xfrm>
              <a:off x="1123657" y="3075913"/>
              <a:ext cx="2871025" cy="1359317"/>
            </a:xfrm>
            <a:prstGeom prst="rect">
              <a:avLst/>
            </a:prstGeom>
          </p:spPr>
        </p:pic>
        <p:pic>
          <p:nvPicPr>
            <p:cNvPr id="419" name="Picture 418" descr="pic3.png"/>
            <p:cNvPicPr>
              <a:picLocks noChangeAspect="1"/>
            </p:cNvPicPr>
            <p:nvPr/>
          </p:nvPicPr>
          <p:blipFill>
            <a:blip r:embed="rId5"/>
            <a:stretch>
              <a:fillRect/>
            </a:stretch>
          </p:blipFill>
          <p:spPr>
            <a:xfrm>
              <a:off x="1120610" y="4802532"/>
              <a:ext cx="2877120" cy="1353222"/>
            </a:xfrm>
            <a:prstGeom prst="rect">
              <a:avLst/>
            </a:prstGeom>
          </p:spPr>
        </p:pic>
        <p:pic>
          <p:nvPicPr>
            <p:cNvPr id="423" name="Picture 422" descr="pic4.png"/>
            <p:cNvPicPr>
              <a:picLocks noChangeAspect="1"/>
            </p:cNvPicPr>
            <p:nvPr/>
          </p:nvPicPr>
          <p:blipFill>
            <a:blip r:embed="rId6"/>
            <a:stretch>
              <a:fillRect/>
            </a:stretch>
          </p:blipFill>
          <p:spPr>
            <a:xfrm>
              <a:off x="1111611" y="6583580"/>
              <a:ext cx="2858834" cy="1347126"/>
            </a:xfrm>
            <a:prstGeom prst="rect">
              <a:avLst/>
            </a:prstGeom>
          </p:spPr>
        </p:pic>
      </p:grpSp>
      <p:grpSp>
        <p:nvGrpSpPr>
          <p:cNvPr id="6" name="Group 459"/>
          <p:cNvGrpSpPr/>
          <p:nvPr/>
        </p:nvGrpSpPr>
        <p:grpSpPr>
          <a:xfrm>
            <a:off x="3927983" y="1413353"/>
            <a:ext cx="2788345" cy="6687963"/>
            <a:chOff x="3964261" y="1413352"/>
            <a:chExt cx="2788345" cy="6687962"/>
          </a:xfrm>
          <a:scene3d>
            <a:camera prst="perspectiveFront">
              <a:rot lat="0" lon="21240000" rev="0"/>
            </a:camera>
            <a:lightRig rig="threePt" dir="t"/>
          </a:scene3d>
        </p:grpSpPr>
        <p:sp>
          <p:nvSpPr>
            <p:cNvPr id="7" name="AutoShape 14">
              <a:hlinkClick r:id="" action="ppaction://noaction"/>
            </p:cNvPr>
            <p:cNvSpPr>
              <a:spLocks/>
            </p:cNvSpPr>
            <p:nvPr/>
          </p:nvSpPr>
          <p:spPr bwMode="auto">
            <a:xfrm>
              <a:off x="3964261" y="3096848"/>
              <a:ext cx="2788345" cy="1637474"/>
            </a:xfrm>
            <a:prstGeom prst="roundRect">
              <a:avLst>
                <a:gd name="adj" fmla="val 4074"/>
              </a:avLst>
            </a:prstGeom>
            <a:solidFill>
              <a:schemeClr val="bg1">
                <a:lumMod val="75000"/>
                <a:lumOff val="25000"/>
              </a:schemeClr>
            </a:solidFill>
            <a:ln w="25400">
              <a:noFill/>
              <a:round/>
              <a:headEnd/>
              <a:tailEnd/>
            </a:ln>
            <a:sp3d extrusionH="76200">
              <a:bevelT h="38100"/>
              <a:bevelB/>
            </a:sp3d>
          </p:spPr>
          <p:txBody>
            <a:bodyPr lIns="0" tIns="0" rIns="0" bIns="38100" anchor="b"/>
            <a:lstStyle/>
            <a:p>
              <a:pPr algn="ctr" defTabSz="811382" fontAlgn="auto">
                <a:spcBef>
                  <a:spcPts val="0"/>
                </a:spcBef>
                <a:spcAft>
                  <a:spcPts val="0"/>
                </a:spcAft>
                <a:defRPr/>
              </a:pPr>
              <a:r>
                <a:rPr lang="en-US" sz="1700" spc="-49" dirty="0">
                  <a:latin typeface="Calibri"/>
                  <a:ea typeface="Myriad Pro" pitchFamily="-65" charset="0"/>
                  <a:cs typeface="Myriad Pro" pitchFamily="-65" charset="0"/>
                </a:rPr>
                <a:t>Government</a:t>
              </a:r>
            </a:p>
          </p:txBody>
        </p:sp>
        <p:sp>
          <p:nvSpPr>
            <p:cNvPr id="11" name="AutoShape 24">
              <a:hlinkClick r:id="" action="ppaction://noaction"/>
            </p:cNvPr>
            <p:cNvSpPr>
              <a:spLocks/>
            </p:cNvSpPr>
            <p:nvPr/>
          </p:nvSpPr>
          <p:spPr bwMode="auto">
            <a:xfrm>
              <a:off x="3964261" y="4780345"/>
              <a:ext cx="2788345" cy="1637474"/>
            </a:xfrm>
            <a:prstGeom prst="roundRect">
              <a:avLst>
                <a:gd name="adj" fmla="val 4074"/>
              </a:avLst>
            </a:prstGeom>
            <a:solidFill>
              <a:schemeClr val="bg1">
                <a:lumMod val="75000"/>
                <a:lumOff val="25000"/>
              </a:schemeClr>
            </a:solidFill>
            <a:ln w="25400">
              <a:noFill/>
              <a:round/>
              <a:headEnd/>
              <a:tailEnd/>
            </a:ln>
            <a:sp3d extrusionH="76200">
              <a:bevelT h="38100"/>
              <a:bevelB/>
            </a:sp3d>
          </p:spPr>
          <p:txBody>
            <a:bodyPr lIns="0" tIns="0" rIns="0" bIns="38100" anchor="b"/>
            <a:lstStyle/>
            <a:p>
              <a:pPr algn="ctr" defTabSz="811382" fontAlgn="auto">
                <a:spcBef>
                  <a:spcPts val="0"/>
                </a:spcBef>
                <a:spcAft>
                  <a:spcPts val="0"/>
                </a:spcAft>
                <a:defRPr/>
              </a:pPr>
              <a:r>
                <a:rPr lang="en-US" sz="1700" spc="-49" dirty="0">
                  <a:latin typeface="Calibri"/>
                  <a:ea typeface="Myriad Pro" pitchFamily="-65" charset="0"/>
                  <a:cs typeface="Myriad Pro" pitchFamily="-65" charset="0"/>
                </a:rPr>
                <a:t>Network Equipment</a:t>
              </a:r>
            </a:p>
          </p:txBody>
        </p:sp>
        <p:sp>
          <p:nvSpPr>
            <p:cNvPr id="15" name="AutoShape 34">
              <a:hlinkClick r:id="" action="ppaction://noaction"/>
            </p:cNvPr>
            <p:cNvSpPr>
              <a:spLocks/>
            </p:cNvSpPr>
            <p:nvPr/>
          </p:nvSpPr>
          <p:spPr bwMode="auto">
            <a:xfrm>
              <a:off x="3964261" y="6463840"/>
              <a:ext cx="2788345" cy="1637474"/>
            </a:xfrm>
            <a:prstGeom prst="roundRect">
              <a:avLst>
                <a:gd name="adj" fmla="val 4074"/>
              </a:avLst>
            </a:prstGeom>
            <a:solidFill>
              <a:schemeClr val="bg1">
                <a:lumMod val="75000"/>
                <a:lumOff val="25000"/>
              </a:schemeClr>
            </a:solidFill>
            <a:ln w="25400">
              <a:noFill/>
              <a:round/>
              <a:headEnd/>
              <a:tailEnd/>
            </a:ln>
            <a:sp3d extrusionH="76200">
              <a:bevelT h="38100"/>
              <a:bevelB/>
            </a:sp3d>
          </p:spPr>
          <p:txBody>
            <a:bodyPr lIns="0" tIns="0" rIns="0" bIns="38100" anchor="b"/>
            <a:lstStyle/>
            <a:p>
              <a:pPr algn="ctr" defTabSz="811382" fontAlgn="auto">
                <a:spcBef>
                  <a:spcPts val="0"/>
                </a:spcBef>
                <a:spcAft>
                  <a:spcPts val="0"/>
                </a:spcAft>
                <a:defRPr/>
              </a:pPr>
              <a:r>
                <a:rPr lang="en-US" sz="1700" spc="-49" dirty="0">
                  <a:latin typeface="Calibri"/>
                  <a:ea typeface="Myriad Pro" pitchFamily="-65" charset="0"/>
                  <a:cs typeface="Myriad Pro" pitchFamily="-65" charset="0"/>
                </a:rPr>
                <a:t>Technology Service Providers</a:t>
              </a:r>
            </a:p>
          </p:txBody>
        </p:sp>
        <p:sp>
          <p:nvSpPr>
            <p:cNvPr id="18" name="AutoShape 43">
              <a:hlinkClick r:id="" action="ppaction://noaction"/>
            </p:cNvPr>
            <p:cNvSpPr>
              <a:spLocks/>
            </p:cNvSpPr>
            <p:nvPr/>
          </p:nvSpPr>
          <p:spPr bwMode="auto">
            <a:xfrm>
              <a:off x="3964261" y="1413352"/>
              <a:ext cx="2788345" cy="1637474"/>
            </a:xfrm>
            <a:prstGeom prst="roundRect">
              <a:avLst>
                <a:gd name="adj" fmla="val 4074"/>
              </a:avLst>
            </a:prstGeom>
            <a:solidFill>
              <a:schemeClr val="bg1">
                <a:lumMod val="75000"/>
                <a:lumOff val="25000"/>
              </a:schemeClr>
            </a:solidFill>
            <a:ln w="25400">
              <a:noFill/>
              <a:round/>
              <a:headEnd/>
              <a:tailEnd/>
            </a:ln>
            <a:sp3d extrusionH="76200">
              <a:bevelT h="38100"/>
              <a:bevelB/>
            </a:sp3d>
          </p:spPr>
          <p:txBody>
            <a:bodyPr lIns="0" tIns="0" rIns="0" bIns="38100" anchor="b"/>
            <a:lstStyle/>
            <a:p>
              <a:pPr algn="ctr" defTabSz="811382" fontAlgn="auto">
                <a:spcBef>
                  <a:spcPts val="0"/>
                </a:spcBef>
                <a:spcAft>
                  <a:spcPts val="0"/>
                </a:spcAft>
                <a:defRPr/>
              </a:pPr>
              <a:r>
                <a:rPr lang="en-US" sz="1700" spc="-49" dirty="0">
                  <a:latin typeface="Calibri"/>
                  <a:ea typeface="Myriad Pro" pitchFamily="-65" charset="0"/>
                  <a:cs typeface="Myriad Pro" pitchFamily="-65" charset="0"/>
                </a:rPr>
                <a:t>Computer Hardware</a:t>
              </a:r>
            </a:p>
          </p:txBody>
        </p:sp>
        <p:pic>
          <p:nvPicPr>
            <p:cNvPr id="446" name="Picture 445" descr="pic1.png"/>
            <p:cNvPicPr>
              <a:picLocks noChangeAspect="1"/>
            </p:cNvPicPr>
            <p:nvPr/>
          </p:nvPicPr>
          <p:blipFill>
            <a:blip r:embed="rId7"/>
            <a:stretch>
              <a:fillRect/>
            </a:stretch>
          </p:blipFill>
          <p:spPr>
            <a:xfrm>
              <a:off x="4012167" y="1446390"/>
              <a:ext cx="2645488" cy="1280075"/>
            </a:xfrm>
            <a:prstGeom prst="rect">
              <a:avLst/>
            </a:prstGeom>
          </p:spPr>
        </p:pic>
        <p:pic>
          <p:nvPicPr>
            <p:cNvPr id="447" name="Picture 446" descr="pic2.png"/>
            <p:cNvPicPr>
              <a:picLocks noChangeAspect="1"/>
            </p:cNvPicPr>
            <p:nvPr/>
          </p:nvPicPr>
          <p:blipFill>
            <a:blip r:embed="rId8"/>
            <a:stretch>
              <a:fillRect/>
            </a:stretch>
          </p:blipFill>
          <p:spPr>
            <a:xfrm>
              <a:off x="4015215" y="3118582"/>
              <a:ext cx="2639392" cy="1273979"/>
            </a:xfrm>
            <a:prstGeom prst="rect">
              <a:avLst/>
            </a:prstGeom>
          </p:spPr>
        </p:pic>
        <p:pic>
          <p:nvPicPr>
            <p:cNvPr id="456" name="Picture 455" descr="pic3.png"/>
            <p:cNvPicPr>
              <a:picLocks noChangeAspect="1"/>
            </p:cNvPicPr>
            <p:nvPr/>
          </p:nvPicPr>
          <p:blipFill>
            <a:blip r:embed="rId9"/>
            <a:stretch>
              <a:fillRect/>
            </a:stretch>
          </p:blipFill>
          <p:spPr>
            <a:xfrm>
              <a:off x="3975738" y="4829962"/>
              <a:ext cx="2682061" cy="1298361"/>
            </a:xfrm>
            <a:prstGeom prst="rect">
              <a:avLst/>
            </a:prstGeom>
          </p:spPr>
        </p:pic>
        <p:pic>
          <p:nvPicPr>
            <p:cNvPr id="459" name="Picture 458" descr="pic4.png"/>
            <p:cNvPicPr>
              <a:picLocks noChangeAspect="1"/>
            </p:cNvPicPr>
            <p:nvPr/>
          </p:nvPicPr>
          <p:blipFill>
            <a:blip r:embed="rId10"/>
            <a:stretch>
              <a:fillRect/>
            </a:stretch>
          </p:blipFill>
          <p:spPr>
            <a:xfrm>
              <a:off x="4009119" y="6350482"/>
              <a:ext cx="2651583" cy="1414178"/>
            </a:xfrm>
            <a:prstGeom prst="rect">
              <a:avLst/>
            </a:prstGeom>
          </p:spPr>
        </p:pic>
      </p:grpSp>
      <p:pic>
        <p:nvPicPr>
          <p:cNvPr id="464" name="Picture 463" descr="pic1.png"/>
          <p:cNvPicPr>
            <a:picLocks noChangeAspect="1"/>
          </p:cNvPicPr>
          <p:nvPr/>
        </p:nvPicPr>
        <p:blipFill>
          <a:blip r:embed="rId11"/>
          <a:stretch>
            <a:fillRect/>
          </a:stretch>
        </p:blipFill>
        <p:spPr>
          <a:xfrm>
            <a:off x="6794010" y="1543355"/>
            <a:ext cx="2633297" cy="1231311"/>
          </a:xfrm>
          <a:prstGeom prst="rect">
            <a:avLst/>
          </a:prstGeom>
        </p:spPr>
      </p:pic>
      <p:pic>
        <p:nvPicPr>
          <p:cNvPr id="465" name="Picture 464" descr="pic2.png"/>
          <p:cNvPicPr>
            <a:picLocks noChangeAspect="1"/>
          </p:cNvPicPr>
          <p:nvPr/>
        </p:nvPicPr>
        <p:blipFill>
          <a:blip r:embed="rId12"/>
          <a:stretch>
            <a:fillRect/>
          </a:stretch>
        </p:blipFill>
        <p:spPr>
          <a:xfrm>
            <a:off x="6778911" y="3212498"/>
            <a:ext cx="2627201" cy="1231311"/>
          </a:xfrm>
          <a:prstGeom prst="rect">
            <a:avLst/>
          </a:prstGeom>
        </p:spPr>
      </p:pic>
      <p:pic>
        <p:nvPicPr>
          <p:cNvPr id="467" name="Picture 466" descr="pic4.png"/>
          <p:cNvPicPr>
            <a:picLocks noChangeAspect="1"/>
          </p:cNvPicPr>
          <p:nvPr/>
        </p:nvPicPr>
        <p:blipFill>
          <a:blip r:embed="rId13"/>
          <a:stretch>
            <a:fillRect/>
          </a:stretch>
        </p:blipFill>
        <p:spPr>
          <a:xfrm>
            <a:off x="6769767" y="6472108"/>
            <a:ext cx="2645489" cy="1243501"/>
          </a:xfrm>
          <a:prstGeom prst="rect">
            <a:avLst/>
          </a:prstGeom>
        </p:spPr>
      </p:pic>
      <p:pic>
        <p:nvPicPr>
          <p:cNvPr id="468" name="Picture 467" descr="pic3.png"/>
          <p:cNvPicPr>
            <a:picLocks noChangeAspect="1"/>
          </p:cNvPicPr>
          <p:nvPr/>
        </p:nvPicPr>
        <p:blipFill>
          <a:blip r:embed="rId14"/>
          <a:stretch>
            <a:fillRect/>
          </a:stretch>
        </p:blipFill>
        <p:spPr>
          <a:xfrm>
            <a:off x="6787907" y="4851295"/>
            <a:ext cx="2645489" cy="1255692"/>
          </a:xfrm>
          <a:prstGeom prst="rect">
            <a:avLst/>
          </a:prstGeom>
        </p:spPr>
      </p:pic>
      <p:grpSp>
        <p:nvGrpSpPr>
          <p:cNvPr id="8" name="Group 474"/>
          <p:cNvGrpSpPr/>
          <p:nvPr/>
        </p:nvGrpSpPr>
        <p:grpSpPr>
          <a:xfrm>
            <a:off x="9470465" y="1381069"/>
            <a:ext cx="2810225" cy="6732576"/>
            <a:chOff x="9470461" y="1381070"/>
            <a:chExt cx="2810225" cy="6732575"/>
          </a:xfrm>
          <a:scene3d>
            <a:camera prst="perspectiveFront">
              <a:rot lat="0" lon="600000" rev="0"/>
            </a:camera>
            <a:lightRig rig="threePt" dir="t"/>
          </a:scene3d>
        </p:grpSpPr>
        <p:sp>
          <p:nvSpPr>
            <p:cNvPr id="30" name="AutoShape 47">
              <a:hlinkClick r:id="" action="ppaction://noaction"/>
            </p:cNvPr>
            <p:cNvSpPr>
              <a:spLocks/>
            </p:cNvSpPr>
            <p:nvPr/>
          </p:nvSpPr>
          <p:spPr bwMode="auto">
            <a:xfrm>
              <a:off x="9488603" y="1381070"/>
              <a:ext cx="2792083" cy="1648397"/>
            </a:xfrm>
            <a:prstGeom prst="roundRect">
              <a:avLst>
                <a:gd name="adj" fmla="val 4074"/>
              </a:avLst>
            </a:prstGeom>
            <a:solidFill>
              <a:schemeClr val="bg1">
                <a:lumMod val="75000"/>
                <a:lumOff val="25000"/>
              </a:schemeClr>
            </a:solidFill>
            <a:ln w="25400">
              <a:noFill/>
              <a:round/>
              <a:headEnd/>
              <a:tailEnd/>
            </a:ln>
            <a:sp3d extrusionH="76200">
              <a:bevelT h="38100"/>
              <a:bevelB/>
            </a:sp3d>
          </p:spPr>
          <p:txBody>
            <a:bodyPr lIns="0" tIns="0" rIns="0" bIns="38100" anchor="b"/>
            <a:lstStyle/>
            <a:p>
              <a:pPr algn="ctr" defTabSz="811382" fontAlgn="auto">
                <a:spcBef>
                  <a:spcPts val="0"/>
                </a:spcBef>
                <a:spcAft>
                  <a:spcPts val="0"/>
                </a:spcAft>
                <a:defRPr/>
              </a:pPr>
              <a:r>
                <a:rPr lang="en-US" sz="1700" spc="-49" dirty="0">
                  <a:latin typeface="Calibri"/>
                  <a:ea typeface="Myriad Pro" pitchFamily="-65" charset="0"/>
                  <a:cs typeface="Myriad Pro" pitchFamily="-65" charset="0"/>
                </a:rPr>
                <a:t>Education </a:t>
              </a:r>
            </a:p>
          </p:txBody>
        </p:sp>
        <p:sp>
          <p:nvSpPr>
            <p:cNvPr id="32" name="AutoShape 18">
              <a:hlinkClick r:id="" action="ppaction://noaction"/>
            </p:cNvPr>
            <p:cNvSpPr>
              <a:spLocks/>
            </p:cNvSpPr>
            <p:nvPr/>
          </p:nvSpPr>
          <p:spPr bwMode="auto">
            <a:xfrm>
              <a:off x="9470461" y="3075796"/>
              <a:ext cx="2792083" cy="1648397"/>
            </a:xfrm>
            <a:prstGeom prst="roundRect">
              <a:avLst>
                <a:gd name="adj" fmla="val 4074"/>
              </a:avLst>
            </a:prstGeom>
            <a:solidFill>
              <a:schemeClr val="bg1">
                <a:lumMod val="75000"/>
                <a:lumOff val="25000"/>
              </a:schemeClr>
            </a:solidFill>
            <a:ln w="25400">
              <a:noFill/>
              <a:round/>
              <a:headEnd/>
              <a:tailEnd/>
            </a:ln>
            <a:sp3d extrusionH="76200">
              <a:bevelT h="38100"/>
              <a:bevelB/>
            </a:sp3d>
          </p:spPr>
          <p:txBody>
            <a:bodyPr lIns="0" tIns="0" rIns="0" bIns="38100" anchor="b"/>
            <a:lstStyle/>
            <a:p>
              <a:pPr algn="ctr" defTabSz="811382" fontAlgn="auto">
                <a:spcBef>
                  <a:spcPts val="0"/>
                </a:spcBef>
                <a:spcAft>
                  <a:spcPts val="0"/>
                </a:spcAft>
                <a:defRPr/>
              </a:pPr>
              <a:r>
                <a:rPr lang="en-US" sz="1700" spc="-49" dirty="0">
                  <a:latin typeface="Calibri"/>
                  <a:ea typeface="Myriad Pro" pitchFamily="-65" charset="0"/>
                  <a:cs typeface="Myriad Pro" pitchFamily="-65" charset="0"/>
                </a:rPr>
                <a:t>Insurance</a:t>
              </a:r>
            </a:p>
          </p:txBody>
        </p:sp>
        <p:sp>
          <p:nvSpPr>
            <p:cNvPr id="36" name="AutoShape 28">
              <a:hlinkClick r:id="" action="ppaction://noaction"/>
            </p:cNvPr>
            <p:cNvSpPr>
              <a:spLocks/>
            </p:cNvSpPr>
            <p:nvPr/>
          </p:nvSpPr>
          <p:spPr bwMode="auto">
            <a:xfrm>
              <a:off x="9470461" y="4770523"/>
              <a:ext cx="2792083" cy="1648397"/>
            </a:xfrm>
            <a:prstGeom prst="roundRect">
              <a:avLst>
                <a:gd name="adj" fmla="val 4074"/>
              </a:avLst>
            </a:prstGeom>
            <a:solidFill>
              <a:schemeClr val="bg1">
                <a:lumMod val="75000"/>
                <a:lumOff val="25000"/>
              </a:schemeClr>
            </a:solidFill>
            <a:ln w="25400">
              <a:noFill/>
              <a:round/>
              <a:headEnd/>
              <a:tailEnd/>
            </a:ln>
            <a:sp3d extrusionH="76200">
              <a:bevelT h="38100"/>
              <a:bevelB/>
            </a:sp3d>
          </p:spPr>
          <p:txBody>
            <a:bodyPr lIns="0" tIns="0" rIns="0" bIns="38100" anchor="b"/>
            <a:lstStyle/>
            <a:p>
              <a:pPr algn="ctr" defTabSz="811382" fontAlgn="auto">
                <a:spcBef>
                  <a:spcPts val="0"/>
                </a:spcBef>
                <a:spcAft>
                  <a:spcPts val="0"/>
                </a:spcAft>
                <a:defRPr/>
              </a:pPr>
              <a:r>
                <a:rPr lang="en-US" sz="1700" spc="-49" dirty="0">
                  <a:latin typeface="Calibri"/>
                  <a:ea typeface="Myriad Pro" pitchFamily="-65" charset="0"/>
                  <a:cs typeface="Myriad Pro" pitchFamily="-65" charset="0"/>
                </a:rPr>
                <a:t>Biotech/Pharmaceuticals</a:t>
              </a:r>
            </a:p>
          </p:txBody>
        </p:sp>
        <p:sp>
          <p:nvSpPr>
            <p:cNvPr id="40" name="AutoShape 38">
              <a:hlinkClick r:id="" action="ppaction://noaction"/>
            </p:cNvPr>
            <p:cNvSpPr>
              <a:spLocks/>
            </p:cNvSpPr>
            <p:nvPr/>
          </p:nvSpPr>
          <p:spPr bwMode="auto">
            <a:xfrm>
              <a:off x="9470461" y="6465248"/>
              <a:ext cx="2792083" cy="1648397"/>
            </a:xfrm>
            <a:prstGeom prst="roundRect">
              <a:avLst>
                <a:gd name="adj" fmla="val 4074"/>
              </a:avLst>
            </a:prstGeom>
            <a:solidFill>
              <a:schemeClr val="bg1">
                <a:lumMod val="75000"/>
                <a:lumOff val="25000"/>
              </a:schemeClr>
            </a:solidFill>
            <a:ln w="25400">
              <a:noFill/>
              <a:round/>
              <a:headEnd/>
              <a:tailEnd/>
            </a:ln>
            <a:sp3d extrusionH="76200">
              <a:bevelT h="38100"/>
              <a:bevelB/>
            </a:sp3d>
          </p:spPr>
          <p:txBody>
            <a:bodyPr lIns="0" tIns="0" rIns="0" bIns="38100" anchor="b"/>
            <a:lstStyle/>
            <a:p>
              <a:pPr algn="ctr" defTabSz="811382" fontAlgn="auto">
                <a:spcBef>
                  <a:spcPts val="0"/>
                </a:spcBef>
                <a:spcAft>
                  <a:spcPts val="0"/>
                </a:spcAft>
                <a:defRPr/>
              </a:pPr>
              <a:r>
                <a:rPr lang="en-US" sz="1700" spc="-49" dirty="0">
                  <a:latin typeface="Calibri"/>
                  <a:ea typeface="Myriad Pro" pitchFamily="-65" charset="0"/>
                  <a:cs typeface="Myriad Pro" pitchFamily="-65" charset="0"/>
                </a:rPr>
                <a:t>Transportation</a:t>
              </a:r>
            </a:p>
          </p:txBody>
        </p:sp>
        <p:pic>
          <p:nvPicPr>
            <p:cNvPr id="471" name="Picture 470" descr="pic1.png"/>
            <p:cNvPicPr>
              <a:picLocks noChangeAspect="1"/>
            </p:cNvPicPr>
            <p:nvPr/>
          </p:nvPicPr>
          <p:blipFill>
            <a:blip r:embed="rId15"/>
            <a:stretch>
              <a:fillRect/>
            </a:stretch>
          </p:blipFill>
          <p:spPr>
            <a:xfrm>
              <a:off x="9562486" y="1425201"/>
              <a:ext cx="2633297" cy="1286170"/>
            </a:xfrm>
            <a:prstGeom prst="rect">
              <a:avLst/>
            </a:prstGeom>
          </p:spPr>
        </p:pic>
        <p:pic>
          <p:nvPicPr>
            <p:cNvPr id="472" name="Picture 471" descr="pic2.png"/>
            <p:cNvPicPr>
              <a:picLocks noChangeAspect="1"/>
            </p:cNvPicPr>
            <p:nvPr/>
          </p:nvPicPr>
          <p:blipFill>
            <a:blip r:embed="rId16"/>
            <a:stretch>
              <a:fillRect/>
            </a:stretch>
          </p:blipFill>
          <p:spPr>
            <a:xfrm>
              <a:off x="9557553" y="3106390"/>
              <a:ext cx="2657679" cy="1298361"/>
            </a:xfrm>
            <a:prstGeom prst="rect">
              <a:avLst/>
            </a:prstGeom>
          </p:spPr>
        </p:pic>
        <p:pic>
          <p:nvPicPr>
            <p:cNvPr id="473" name="Picture 472" descr="pic3.png"/>
            <p:cNvPicPr>
              <a:picLocks noChangeAspect="1"/>
            </p:cNvPicPr>
            <p:nvPr/>
          </p:nvPicPr>
          <p:blipFill>
            <a:blip r:embed="rId17"/>
            <a:stretch>
              <a:fillRect/>
            </a:stretch>
          </p:blipFill>
          <p:spPr>
            <a:xfrm>
              <a:off x="9550295" y="4811819"/>
              <a:ext cx="2657679" cy="1298361"/>
            </a:xfrm>
            <a:prstGeom prst="rect">
              <a:avLst/>
            </a:prstGeom>
          </p:spPr>
        </p:pic>
        <p:pic>
          <p:nvPicPr>
            <p:cNvPr id="474" name="Picture 473" descr="pic4.png"/>
            <p:cNvPicPr>
              <a:picLocks noChangeAspect="1"/>
            </p:cNvPicPr>
            <p:nvPr/>
          </p:nvPicPr>
          <p:blipFill>
            <a:blip r:embed="rId18"/>
            <a:stretch>
              <a:fillRect/>
            </a:stretch>
          </p:blipFill>
          <p:spPr>
            <a:xfrm>
              <a:off x="9550949" y="6532486"/>
              <a:ext cx="2645488" cy="1267884"/>
            </a:xfrm>
            <a:prstGeom prst="rect">
              <a:avLst/>
            </a:prstGeom>
          </p:spPr>
        </p:pic>
      </p:grpSp>
      <p:grpSp>
        <p:nvGrpSpPr>
          <p:cNvPr id="10" name="Group 483"/>
          <p:cNvGrpSpPr/>
          <p:nvPr/>
        </p:nvGrpSpPr>
        <p:grpSpPr>
          <a:xfrm>
            <a:off x="12164273" y="1178668"/>
            <a:ext cx="2975724" cy="7137397"/>
            <a:chOff x="12164267" y="1178666"/>
            <a:chExt cx="2975723" cy="7137397"/>
          </a:xfrm>
          <a:scene3d>
            <a:camera prst="perspectiveFront">
              <a:rot lat="0" lon="1200000" rev="0"/>
            </a:camera>
            <a:lightRig rig="threePt" dir="t"/>
          </a:scene3d>
        </p:grpSpPr>
        <p:sp>
          <p:nvSpPr>
            <p:cNvPr id="45" name="AutoShape 49">
              <a:hlinkClick r:id="" action="ppaction://noaction"/>
            </p:cNvPr>
            <p:cNvSpPr>
              <a:spLocks/>
            </p:cNvSpPr>
            <p:nvPr/>
          </p:nvSpPr>
          <p:spPr bwMode="auto">
            <a:xfrm>
              <a:off x="12164267" y="1178666"/>
              <a:ext cx="2975723" cy="1747513"/>
            </a:xfrm>
            <a:prstGeom prst="roundRect">
              <a:avLst>
                <a:gd name="adj" fmla="val 4074"/>
              </a:avLst>
            </a:prstGeom>
            <a:solidFill>
              <a:schemeClr val="bg1">
                <a:lumMod val="85000"/>
                <a:lumOff val="15000"/>
              </a:schemeClr>
            </a:solidFill>
            <a:ln w="25400">
              <a:noFill/>
              <a:round/>
              <a:headEnd/>
              <a:tailEnd/>
            </a:ln>
            <a:sp3d extrusionH="76200">
              <a:bevelT h="38100"/>
              <a:bevelB/>
            </a:sp3d>
          </p:spPr>
          <p:txBody>
            <a:bodyPr lIns="0" tIns="0" rIns="0" bIns="38100" anchor="b"/>
            <a:lstStyle/>
            <a:p>
              <a:pPr algn="ctr" defTabSz="811382" fontAlgn="auto">
                <a:spcBef>
                  <a:spcPts val="0"/>
                </a:spcBef>
                <a:spcAft>
                  <a:spcPts val="0"/>
                </a:spcAft>
                <a:defRPr/>
              </a:pPr>
              <a:r>
                <a:rPr lang="en-US" sz="1700" spc="-49" dirty="0">
                  <a:latin typeface="Calibri"/>
                  <a:ea typeface="Myriad Pro" pitchFamily="-65" charset="0"/>
                  <a:cs typeface="Myriad Pro" pitchFamily="-65" charset="0"/>
                </a:rPr>
                <a:t>Energy</a:t>
              </a:r>
            </a:p>
          </p:txBody>
        </p:sp>
        <p:sp>
          <p:nvSpPr>
            <p:cNvPr id="34" name="AutoShape 20">
              <a:hlinkClick r:id="" action="ppaction://noaction"/>
            </p:cNvPr>
            <p:cNvSpPr>
              <a:spLocks/>
            </p:cNvSpPr>
            <p:nvPr/>
          </p:nvSpPr>
          <p:spPr bwMode="auto">
            <a:xfrm>
              <a:off x="12164267" y="2975294"/>
              <a:ext cx="2975723" cy="1747513"/>
            </a:xfrm>
            <a:prstGeom prst="roundRect">
              <a:avLst>
                <a:gd name="adj" fmla="val 4074"/>
              </a:avLst>
            </a:prstGeom>
            <a:solidFill>
              <a:schemeClr val="bg1">
                <a:lumMod val="85000"/>
                <a:lumOff val="15000"/>
              </a:schemeClr>
            </a:solidFill>
            <a:ln w="25400">
              <a:noFill/>
              <a:round/>
              <a:headEnd/>
              <a:tailEnd/>
            </a:ln>
            <a:sp3d extrusionH="76200">
              <a:bevelT h="38100"/>
              <a:bevelB/>
            </a:sp3d>
          </p:spPr>
          <p:txBody>
            <a:bodyPr lIns="0" tIns="0" rIns="0" bIns="38100" anchor="b"/>
            <a:lstStyle/>
            <a:p>
              <a:pPr algn="ctr" defTabSz="811382" fontAlgn="auto">
                <a:spcBef>
                  <a:spcPts val="0"/>
                </a:spcBef>
                <a:spcAft>
                  <a:spcPts val="0"/>
                </a:spcAft>
                <a:defRPr/>
              </a:pPr>
              <a:r>
                <a:rPr lang="en-US" sz="1700" spc="-49" dirty="0">
                  <a:latin typeface="Calibri"/>
                  <a:ea typeface="Myriad Pro" pitchFamily="-65" charset="0"/>
                  <a:cs typeface="Myriad Pro" pitchFamily="-65" charset="0"/>
                </a:rPr>
                <a:t>Manufacturing</a:t>
              </a:r>
            </a:p>
          </p:txBody>
        </p:sp>
        <p:sp>
          <p:nvSpPr>
            <p:cNvPr id="38" name="AutoShape 30">
              <a:hlinkClick r:id="" action="ppaction://noaction"/>
            </p:cNvPr>
            <p:cNvSpPr>
              <a:spLocks/>
            </p:cNvSpPr>
            <p:nvPr/>
          </p:nvSpPr>
          <p:spPr bwMode="auto">
            <a:xfrm>
              <a:off x="12164267" y="4771923"/>
              <a:ext cx="2975723" cy="1747513"/>
            </a:xfrm>
            <a:prstGeom prst="roundRect">
              <a:avLst>
                <a:gd name="adj" fmla="val 4074"/>
              </a:avLst>
            </a:prstGeom>
            <a:solidFill>
              <a:schemeClr val="bg1">
                <a:lumMod val="85000"/>
                <a:lumOff val="15000"/>
              </a:schemeClr>
            </a:solidFill>
            <a:ln w="25400">
              <a:noFill/>
              <a:round/>
              <a:headEnd/>
              <a:tailEnd/>
            </a:ln>
            <a:sp3d extrusionH="76200">
              <a:bevelT h="38100"/>
              <a:bevelB/>
            </a:sp3d>
          </p:spPr>
          <p:txBody>
            <a:bodyPr lIns="0" tIns="0" rIns="0" bIns="38100" anchor="b"/>
            <a:lstStyle/>
            <a:p>
              <a:pPr algn="ctr" defTabSz="811382" fontAlgn="auto">
                <a:spcBef>
                  <a:spcPts val="0"/>
                </a:spcBef>
                <a:spcAft>
                  <a:spcPts val="0"/>
                </a:spcAft>
                <a:defRPr/>
              </a:pPr>
              <a:r>
                <a:rPr lang="en-US" sz="1700" spc="-49" dirty="0">
                  <a:latin typeface="Calibri"/>
                  <a:ea typeface="Myriad Pro" pitchFamily="-65" charset="0"/>
                  <a:cs typeface="Myriad Pro" pitchFamily="-65" charset="0"/>
                </a:rPr>
                <a:t>Professional Services</a:t>
              </a:r>
            </a:p>
          </p:txBody>
        </p:sp>
        <p:sp>
          <p:nvSpPr>
            <p:cNvPr id="42" name="AutoShape 40">
              <a:hlinkClick r:id="" action="ppaction://noaction"/>
            </p:cNvPr>
            <p:cNvSpPr>
              <a:spLocks/>
            </p:cNvSpPr>
            <p:nvPr/>
          </p:nvSpPr>
          <p:spPr bwMode="auto">
            <a:xfrm>
              <a:off x="12164267" y="6568550"/>
              <a:ext cx="2975723" cy="1747513"/>
            </a:xfrm>
            <a:prstGeom prst="roundRect">
              <a:avLst>
                <a:gd name="adj" fmla="val 4074"/>
              </a:avLst>
            </a:prstGeom>
            <a:solidFill>
              <a:schemeClr val="bg1">
                <a:lumMod val="85000"/>
                <a:lumOff val="15000"/>
              </a:schemeClr>
            </a:solidFill>
            <a:ln w="25400">
              <a:noFill/>
              <a:round/>
              <a:headEnd/>
              <a:tailEnd/>
            </a:ln>
            <a:sp3d extrusionH="76200">
              <a:bevelT h="38100"/>
              <a:bevelB/>
            </a:sp3d>
          </p:spPr>
          <p:txBody>
            <a:bodyPr lIns="0" tIns="0" rIns="0" bIns="38100" anchor="b"/>
            <a:lstStyle/>
            <a:p>
              <a:pPr algn="ctr" defTabSz="811382" fontAlgn="auto">
                <a:spcBef>
                  <a:spcPts val="0"/>
                </a:spcBef>
                <a:spcAft>
                  <a:spcPts val="0"/>
                </a:spcAft>
                <a:defRPr/>
              </a:pPr>
              <a:r>
                <a:rPr lang="en-US" sz="1700" spc="-49" dirty="0">
                  <a:latin typeface="Calibri"/>
                  <a:ea typeface="Myriad Pro" pitchFamily="-65" charset="0"/>
                  <a:cs typeface="Myriad Pro" pitchFamily="-65" charset="0"/>
                </a:rPr>
                <a:t>Travel &amp; Leisure</a:t>
              </a:r>
            </a:p>
          </p:txBody>
        </p:sp>
        <p:pic>
          <p:nvPicPr>
            <p:cNvPr id="480" name="Picture 479" descr="pic1.png"/>
            <p:cNvPicPr>
              <a:picLocks noChangeAspect="1"/>
            </p:cNvPicPr>
            <p:nvPr/>
          </p:nvPicPr>
          <p:blipFill>
            <a:blip r:embed="rId19"/>
            <a:stretch>
              <a:fillRect/>
            </a:stretch>
          </p:blipFill>
          <p:spPr>
            <a:xfrm>
              <a:off x="12205432" y="1228389"/>
              <a:ext cx="2877120" cy="1353222"/>
            </a:xfrm>
            <a:prstGeom prst="rect">
              <a:avLst/>
            </a:prstGeom>
          </p:spPr>
        </p:pic>
        <p:pic>
          <p:nvPicPr>
            <p:cNvPr id="481" name="Picture 480" descr="pic2.png"/>
            <p:cNvPicPr>
              <a:picLocks noChangeAspect="1"/>
            </p:cNvPicPr>
            <p:nvPr/>
          </p:nvPicPr>
          <p:blipFill>
            <a:blip r:embed="rId20"/>
            <a:stretch>
              <a:fillRect/>
            </a:stretch>
          </p:blipFill>
          <p:spPr>
            <a:xfrm>
              <a:off x="12241716" y="3003341"/>
              <a:ext cx="2877120" cy="1359317"/>
            </a:xfrm>
            <a:prstGeom prst="rect">
              <a:avLst/>
            </a:prstGeom>
          </p:spPr>
        </p:pic>
        <p:pic>
          <p:nvPicPr>
            <p:cNvPr id="482" name="Picture 481" descr="pic3.png"/>
            <p:cNvPicPr>
              <a:picLocks noChangeAspect="1"/>
            </p:cNvPicPr>
            <p:nvPr/>
          </p:nvPicPr>
          <p:blipFill>
            <a:blip r:embed="rId21"/>
            <a:stretch>
              <a:fillRect/>
            </a:stretch>
          </p:blipFill>
          <p:spPr>
            <a:xfrm>
              <a:off x="12223574" y="4817627"/>
              <a:ext cx="2877120" cy="1359317"/>
            </a:xfrm>
            <a:prstGeom prst="rect">
              <a:avLst/>
            </a:prstGeom>
          </p:spPr>
        </p:pic>
        <p:pic>
          <p:nvPicPr>
            <p:cNvPr id="483" name="Picture 482" descr="pic4.png"/>
            <p:cNvPicPr>
              <a:picLocks noChangeAspect="1"/>
            </p:cNvPicPr>
            <p:nvPr/>
          </p:nvPicPr>
          <p:blipFill>
            <a:blip r:embed="rId22"/>
            <a:stretch>
              <a:fillRect/>
            </a:stretch>
          </p:blipFill>
          <p:spPr>
            <a:xfrm>
              <a:off x="12220526" y="6610722"/>
              <a:ext cx="2883216" cy="1365413"/>
            </a:xfrm>
            <a:prstGeom prst="rect">
              <a:avLst/>
            </a:prstGeom>
          </p:spPr>
        </p:pic>
      </p:grpSp>
    </p:spTree>
    <p:extLst>
      <p:ext uri="{BB962C8B-B14F-4D97-AF65-F5344CB8AC3E}">
        <p14:creationId xmlns:p14="http://schemas.microsoft.com/office/powerpoint/2010/main" val="26940964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wrap="square" numCol="1" anchor="t" anchorCtr="0" compatLnSpc="1">
            <a:prstTxWarp prst="textNoShape">
              <a:avLst/>
            </a:prstTxWarp>
          </a:bodyPr>
          <a:lstStyle/>
          <a:p>
            <a:pPr marL="457200" indent="-547688">
              <a:buFont typeface="Wingdings" charset="0"/>
              <a:buBlip>
                <a:blip r:embed="rId2"/>
              </a:buBlip>
            </a:pPr>
            <a:r>
              <a:rPr lang="en-US" dirty="0">
                <a:solidFill>
                  <a:srgbClr val="262626"/>
                </a:solidFill>
                <a:latin typeface="Calibri" charset="0"/>
                <a:ea typeface="ヒラギノ角ゴ ProN W3" charset="0"/>
                <a:cs typeface="Calibri" charset="0"/>
              </a:rPr>
              <a:t>Splunk and the Big Data Challenge</a:t>
            </a:r>
          </a:p>
          <a:p>
            <a:pPr marL="457200" indent="-547688">
              <a:buFont typeface="Wingdings" charset="0"/>
              <a:buBlip>
                <a:blip r:embed="rId2"/>
              </a:buBlip>
            </a:pPr>
            <a:r>
              <a:rPr lang="en-US" dirty="0">
                <a:solidFill>
                  <a:srgbClr val="262626"/>
                </a:solidFill>
                <a:latin typeface="Calibri" charset="0"/>
                <a:ea typeface="ヒラギノ角ゴ ProN W3" charset="0"/>
                <a:cs typeface="Calibri" charset="0"/>
              </a:rPr>
              <a:t>Real life examples of Splunk solving data challenges</a:t>
            </a:r>
          </a:p>
          <a:p>
            <a:pPr marL="457200" indent="-547688">
              <a:buFont typeface="Wingdings" charset="0"/>
              <a:buBlip>
                <a:blip r:embed="rId2"/>
              </a:buBlip>
            </a:pPr>
            <a:r>
              <a:rPr lang="en-US" dirty="0" err="1" smtClean="0">
                <a:solidFill>
                  <a:srgbClr val="262626"/>
                </a:solidFill>
                <a:latin typeface="Calibri" charset="0"/>
                <a:ea typeface="ヒラギノ角ゴ ProN W3" charset="0"/>
                <a:cs typeface="Calibri" charset="0"/>
              </a:rPr>
              <a:t>Salesforce.com’s</a:t>
            </a:r>
            <a:r>
              <a:rPr lang="en-US" dirty="0" smtClean="0">
                <a:solidFill>
                  <a:srgbClr val="262626"/>
                </a:solidFill>
                <a:latin typeface="Calibri" charset="0"/>
                <a:ea typeface="ヒラギノ角ゴ ProN W3" charset="0"/>
                <a:cs typeface="Calibri" charset="0"/>
              </a:rPr>
              <a:t> </a:t>
            </a:r>
            <a:r>
              <a:rPr lang="en-US" dirty="0">
                <a:solidFill>
                  <a:srgbClr val="262626"/>
                </a:solidFill>
                <a:latin typeface="Calibri" charset="0"/>
                <a:ea typeface="ヒラギノ角ゴ ProN W3" charset="0"/>
                <a:cs typeface="Calibri" charset="0"/>
              </a:rPr>
              <a:t>usage of Splunk  </a:t>
            </a:r>
          </a:p>
          <a:p>
            <a:pPr marL="457200" indent="-547688">
              <a:buFont typeface="Wingdings" charset="0"/>
              <a:buBlip>
                <a:blip r:embed="rId2"/>
              </a:buBlip>
            </a:pPr>
            <a:endParaRPr lang="en-US" dirty="0">
              <a:solidFill>
                <a:srgbClr val="262626"/>
              </a:solidFill>
              <a:latin typeface="Calibri" charset="0"/>
              <a:ea typeface="ヒラギノ角ゴ ProN W3" charset="0"/>
              <a:cs typeface="Calibri" charset="0"/>
            </a:endParaRPr>
          </a:p>
        </p:txBody>
      </p:sp>
      <p:sp>
        <p:nvSpPr>
          <p:cNvPr id="3" name="Title 2"/>
          <p:cNvSpPr>
            <a:spLocks noGrp="1"/>
          </p:cNvSpPr>
          <p:nvPr>
            <p:ph type="title"/>
          </p:nvPr>
        </p:nvSpPr>
        <p:spPr/>
        <p:txBody>
          <a:bodyPr wrap="square" numCol="1" anchorCtr="0" compatLnSpc="1">
            <a:prstTxWarp prst="textNoShape">
              <a:avLst/>
            </a:prstTxWarp>
          </a:bodyPr>
          <a:lstStyle/>
          <a:p>
            <a:pPr>
              <a:lnSpc>
                <a:spcPts val="6800"/>
              </a:lnSpc>
            </a:pPr>
            <a:r>
              <a:rPr lang="en-US" dirty="0">
                <a:solidFill>
                  <a:srgbClr val="262626"/>
                </a:solidFill>
                <a:latin typeface="Calibri" charset="0"/>
                <a:ea typeface="ヒラギノ角ゴ ProN W3" charset="0"/>
                <a:cs typeface="Calibri" charset="0"/>
              </a:rPr>
              <a:t>What </a:t>
            </a:r>
            <a:r>
              <a:rPr lang="en-US" dirty="0" smtClean="0">
                <a:solidFill>
                  <a:srgbClr val="262626"/>
                </a:solidFill>
                <a:latin typeface="Calibri" charset="0"/>
                <a:ea typeface="ヒラギノ角ゴ ProN W3" charset="0"/>
                <a:cs typeface="Calibri" charset="0"/>
              </a:rPr>
              <a:t>We</a:t>
            </a:r>
            <a:r>
              <a:rPr lang="en-US" altLang="ja-JP" dirty="0" smtClean="0">
                <a:solidFill>
                  <a:srgbClr val="262626"/>
                </a:solidFill>
                <a:latin typeface="Calibri" charset="0"/>
                <a:ea typeface="ヒラギノ角ゴ ProN W3" charset="0"/>
                <a:cs typeface="Calibri" charset="0"/>
              </a:rPr>
              <a:t>’ll</a:t>
            </a:r>
            <a:r>
              <a:rPr lang="en-US" dirty="0" smtClean="0">
                <a:solidFill>
                  <a:srgbClr val="262626"/>
                </a:solidFill>
                <a:latin typeface="Calibri" charset="0"/>
                <a:ea typeface="ヒラギノ角ゴ ProN W3" charset="0"/>
                <a:cs typeface="Calibri" charset="0"/>
              </a:rPr>
              <a:t> Talk </a:t>
            </a:r>
            <a:r>
              <a:rPr lang="en-US" dirty="0">
                <a:solidFill>
                  <a:srgbClr val="262626"/>
                </a:solidFill>
                <a:latin typeface="Calibri" charset="0"/>
                <a:ea typeface="ヒラギノ角ゴ ProN W3" charset="0"/>
                <a:cs typeface="Calibri" charset="0"/>
              </a:rPr>
              <a:t>A</a:t>
            </a:r>
            <a:r>
              <a:rPr lang="en-US" dirty="0" smtClean="0">
                <a:solidFill>
                  <a:srgbClr val="262626"/>
                </a:solidFill>
                <a:latin typeface="Calibri" charset="0"/>
                <a:ea typeface="ヒラギノ角ゴ ProN W3" charset="0"/>
                <a:cs typeface="Calibri" charset="0"/>
              </a:rPr>
              <a:t>bout</a:t>
            </a:r>
            <a:endParaRPr lang="en-US" dirty="0">
              <a:solidFill>
                <a:srgbClr val="262626"/>
              </a:solidFill>
              <a:latin typeface="Calibri" charset="0"/>
              <a:ea typeface="ヒラギノ角ゴ ProN W3" charset="0"/>
              <a:cs typeface="Calibri" charset="0"/>
            </a:endParaRPr>
          </a:p>
        </p:txBody>
      </p:sp>
      <p:sp>
        <p:nvSpPr>
          <p:cNvPr id="52228" name="Slide Number Placeholder 3"/>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eaLnBrk="1" hangingPunct="1"/>
            <a:fld id="{EFBBC851-BA6E-874C-8CE1-AE225714846B}" type="slidenum">
              <a:rPr lang="en-US" sz="1400">
                <a:solidFill>
                  <a:schemeClr val="bg1"/>
                </a:solidFill>
                <a:latin typeface="Calibri" charset="0"/>
              </a:rPr>
              <a:pPr eaLnBrk="1" hangingPunct="1"/>
              <a:t>3</a:t>
            </a:fld>
            <a:endParaRPr lang="en-US" sz="1400">
              <a:solidFill>
                <a:schemeClr val="bg1"/>
              </a:solidFill>
              <a:latin typeface="Calibri" charset="0"/>
            </a:endParaRPr>
          </a:p>
        </p:txBody>
      </p:sp>
    </p:spTree>
    <p:extLst>
      <p:ext uri="{BB962C8B-B14F-4D97-AF65-F5344CB8AC3E}">
        <p14:creationId xmlns:p14="http://schemas.microsoft.com/office/powerpoint/2010/main" val="39948056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497960" y="3737423"/>
            <a:ext cx="6526395" cy="1524000"/>
          </a:xfrm>
          <a:prstGeom prst="rect">
            <a:avLst/>
          </a:prstGeom>
        </p:spPr>
        <p:txBody>
          <a:bodyPr vert="horz" anchor="ctr" anchorCtr="0"/>
          <a:lstStyle>
            <a:lvl1pPr algn="l">
              <a:defRPr sz="6000"/>
            </a:lvl1pPr>
          </a:lstStyle>
          <a:p>
            <a:pPr lvl="0" defTabSz="914400">
              <a:spcBef>
                <a:spcPct val="0"/>
              </a:spcBef>
              <a:defRPr/>
            </a:pPr>
            <a:r>
              <a:rPr lang="en-US" dirty="0" smtClean="0">
                <a:solidFill>
                  <a:srgbClr val="FFFFFF"/>
                </a:solidFill>
                <a:sym typeface="Myriad Pro" pitchFamily="34" charset="0"/>
              </a:rPr>
              <a:t>Thank You</a:t>
            </a:r>
            <a:endParaRPr kumimoji="0" lang="en-US" sz="6000" b="0" i="0" u="none" strike="noStrike" kern="1200" cap="none" spc="0" normalizeH="0" baseline="0" noProof="0" dirty="0">
              <a:ln>
                <a:noFill/>
              </a:ln>
              <a:solidFill>
                <a:schemeClr val="bg1"/>
              </a:solidFill>
              <a:effectLst/>
              <a:uLnTx/>
              <a:uFillTx/>
              <a:latin typeface="+mj-lt"/>
              <a:ea typeface="+mj-ea"/>
              <a:cs typeface="+mj-cs"/>
            </a:endParaRPr>
          </a:p>
        </p:txBody>
      </p:sp>
      <p:sp>
        <p:nvSpPr>
          <p:cNvPr id="7" name="TextBox 6"/>
          <p:cNvSpPr txBox="1"/>
          <p:nvPr/>
        </p:nvSpPr>
        <p:spPr>
          <a:xfrm>
            <a:off x="9497960" y="8074008"/>
            <a:ext cx="3198600" cy="523220"/>
          </a:xfrm>
          <a:prstGeom prst="rect">
            <a:avLst/>
          </a:prstGeom>
          <a:noFill/>
        </p:spPr>
        <p:txBody>
          <a:bodyPr wrap="square" rtlCol="0">
            <a:spAutoFit/>
          </a:bodyPr>
          <a:lstStyle/>
          <a:p>
            <a:r>
              <a:rPr lang="en-US" sz="2800" dirty="0" smtClean="0">
                <a:solidFill>
                  <a:schemeClr val="bg1"/>
                </a:solidFill>
                <a:latin typeface="Calibri"/>
                <a:cs typeface="Calibri"/>
              </a:rPr>
              <a:t>February 3, 2011</a:t>
            </a:r>
            <a:endParaRPr lang="en-US" sz="2800" dirty="0">
              <a:solidFill>
                <a:schemeClr val="bg1"/>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descr="green_information_bkgr"/>
          <p:cNvPicPr>
            <a:picLocks noChangeAspect="1" noChangeArrowheads="1"/>
          </p:cNvPicPr>
          <p:nvPr/>
        </p:nvPicPr>
        <p:blipFill>
          <a:blip r:embed="rId3" cstate="print"/>
          <a:srcRect/>
          <a:stretch>
            <a:fillRect/>
          </a:stretch>
        </p:blipFill>
        <p:spPr bwMode="auto">
          <a:xfrm>
            <a:off x="-25400" y="1612528"/>
            <a:ext cx="16282988" cy="6854825"/>
          </a:xfrm>
          <a:prstGeom prst="rect">
            <a:avLst/>
          </a:prstGeom>
          <a:noFill/>
          <a:ln w="9525">
            <a:noFill/>
            <a:miter lim="800000"/>
            <a:headEnd/>
            <a:tailEnd/>
          </a:ln>
        </p:spPr>
      </p:pic>
      <p:sp>
        <p:nvSpPr>
          <p:cNvPr id="4" name="Title 3"/>
          <p:cNvSpPr>
            <a:spLocks noGrp="1"/>
          </p:cNvSpPr>
          <p:nvPr>
            <p:ph type="title"/>
          </p:nvPr>
        </p:nvSpPr>
        <p:spPr/>
        <p:txBody>
          <a:bodyPr/>
          <a:lstStyle/>
          <a:p>
            <a:r>
              <a:rPr lang="en-US" dirty="0" smtClean="0"/>
              <a:t>Challenges Give Way To Insight</a:t>
            </a:r>
            <a:endParaRPr lang="en-US" dirty="0"/>
          </a:p>
        </p:txBody>
      </p:sp>
      <p:sp>
        <p:nvSpPr>
          <p:cNvPr id="7" name="Content Placeholder 6"/>
          <p:cNvSpPr>
            <a:spLocks noGrp="1"/>
          </p:cNvSpPr>
          <p:nvPr>
            <p:ph idx="4294967295"/>
          </p:nvPr>
        </p:nvSpPr>
        <p:spPr>
          <a:xfrm>
            <a:off x="1430338" y="2109429"/>
            <a:ext cx="13573354" cy="6058259"/>
          </a:xfrm>
          <a:prstGeom prst="rect">
            <a:avLst/>
          </a:prstGeom>
        </p:spPr>
        <p:txBody>
          <a:bodyPr>
            <a:normAutofit/>
          </a:bodyPr>
          <a:lstStyle/>
          <a:p>
            <a:pPr>
              <a:spcBef>
                <a:spcPct val="0"/>
              </a:spcBef>
              <a:spcAft>
                <a:spcPts val="1200"/>
              </a:spcAft>
              <a:defRPr/>
            </a:pPr>
            <a:r>
              <a:rPr lang="en-US" sz="4400" spc="-100" dirty="0">
                <a:solidFill>
                  <a:srgbClr val="000000"/>
                </a:solidFill>
              </a:rPr>
              <a:t>Machine generated data – while challenging to manage can yield insight to drive your business and uncover new </a:t>
            </a:r>
            <a:r>
              <a:rPr lang="en-US" sz="4400" spc="-100" dirty="0" smtClean="0">
                <a:solidFill>
                  <a:srgbClr val="000000"/>
                </a:solidFill>
              </a:rPr>
              <a:t>opportunities</a:t>
            </a:r>
            <a:endParaRPr lang="en-US" sz="4400" spc="-100" dirty="0">
              <a:solidFill>
                <a:srgbClr val="000000"/>
              </a:solidFill>
            </a:endParaRPr>
          </a:p>
          <a:p>
            <a:pPr eaLnBrk="0" hangingPunct="0">
              <a:lnSpc>
                <a:spcPct val="90000"/>
              </a:lnSpc>
            </a:pPr>
            <a:r>
              <a:rPr lang="en-US" sz="4400" spc="-100" dirty="0">
                <a:solidFill>
                  <a:srgbClr val="000000"/>
                </a:solidFill>
                <a:latin typeface="Calibri" pitchFamily="34" charset="0"/>
              </a:rPr>
              <a:t>Splunk can help you make sense of very large </a:t>
            </a:r>
            <a:r>
              <a:rPr lang="en-US" sz="4400" spc="-100" dirty="0" smtClean="0">
                <a:solidFill>
                  <a:srgbClr val="000000"/>
                </a:solidFill>
                <a:latin typeface="Calibri" pitchFamily="34" charset="0"/>
              </a:rPr>
              <a:t>quantities of machine data</a:t>
            </a:r>
            <a:endParaRPr lang="en-US" sz="4400" spc="-100" dirty="0">
              <a:solidFill>
                <a:srgbClr val="000000"/>
              </a:solidFill>
              <a:latin typeface="Calibri" pitchFamily="34" charset="0"/>
            </a:endParaRPr>
          </a:p>
        </p:txBody>
      </p:sp>
      <p:sp>
        <p:nvSpPr>
          <p:cNvPr id="5" name="Slide Number Placeholder 7"/>
          <p:cNvSpPr>
            <a:spLocks noGrp="1"/>
          </p:cNvSpPr>
          <p:nvPr>
            <p:ph type="sldNum" sz="quarter" idx="12"/>
          </p:nvPr>
        </p:nvSpPr>
        <p:spPr>
          <a:xfrm>
            <a:off x="7662672" y="8563244"/>
            <a:ext cx="685800" cy="457200"/>
          </a:xfrm>
          <a:prstGeom prst="rect">
            <a:avLst/>
          </a:prstGeom>
        </p:spPr>
        <p:txBody>
          <a:bodyPr/>
          <a:lstStyle/>
          <a:p>
            <a:pPr algn="ctr"/>
            <a:fld id="{027CC8FC-DC84-4CE8-AADD-ED05D9A2A54F}" type="slidenum">
              <a:rPr lang="en-US" sz="1800" smtClean="0">
                <a:solidFill>
                  <a:schemeClr val="bg1"/>
                </a:solidFill>
              </a:rPr>
              <a:pPr algn="ctr"/>
              <a:t>31</a:t>
            </a:fld>
            <a:endParaRPr lang="en-US" sz="1800" dirty="0">
              <a:solidFill>
                <a:schemeClr val="bg1"/>
              </a:solidFill>
            </a:endParaRPr>
          </a:p>
        </p:txBody>
      </p:sp>
    </p:spTree>
    <p:extLst>
      <p:ext uri="{BB962C8B-B14F-4D97-AF65-F5344CB8AC3E}">
        <p14:creationId xmlns:p14="http://schemas.microsoft.com/office/powerpoint/2010/main" val="2627093760"/>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Content Placeholder 2"/>
          <p:cNvSpPr>
            <a:spLocks noGrp="1"/>
          </p:cNvSpPr>
          <p:nvPr>
            <p:ph idx="1"/>
          </p:nvPr>
        </p:nvSpPr>
        <p:spPr/>
        <p:txBody>
          <a:bodyPr/>
          <a:lstStyle/>
          <a:p>
            <a:pPr marL="0" indent="0" algn="ctr">
              <a:buFont typeface="Wingdings" charset="0"/>
              <a:buNone/>
            </a:pPr>
            <a:r>
              <a:rPr lang="en-US" sz="9600">
                <a:latin typeface="Calibri" charset="0"/>
                <a:ea typeface="MS PGothic" charset="0"/>
                <a:cs typeface="Calibri" charset="0"/>
              </a:rPr>
              <a:t>Backup</a:t>
            </a:r>
          </a:p>
        </p:txBody>
      </p:sp>
    </p:spTree>
    <p:extLst>
      <p:ext uri="{BB962C8B-B14F-4D97-AF65-F5344CB8AC3E}">
        <p14:creationId xmlns:p14="http://schemas.microsoft.com/office/powerpoint/2010/main" val="2342133646"/>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Rectangle 6"/>
          <p:cNvGrpSpPr>
            <a:grpSpLocks/>
          </p:cNvGrpSpPr>
          <p:nvPr/>
        </p:nvGrpSpPr>
        <p:grpSpPr bwMode="auto">
          <a:xfrm>
            <a:off x="-146050" y="1544637"/>
            <a:ext cx="16690975" cy="4738175"/>
            <a:chOff x="-96" y="968"/>
            <a:chExt cx="10506" cy="2323"/>
          </a:xfrm>
        </p:grpSpPr>
        <p:pic>
          <p:nvPicPr>
            <p:cNvPr id="17" name="Rectangle 6"/>
            <p:cNvPicPr>
              <a:picLocks noChangeArrowheads="1"/>
            </p:cNvPicPr>
            <p:nvPr/>
          </p:nvPicPr>
          <p:blipFill>
            <a:blip r:embed="rId2" cstate="print"/>
            <a:srcRect/>
            <a:stretch>
              <a:fillRect/>
            </a:stretch>
          </p:blipFill>
          <p:spPr bwMode="gray">
            <a:xfrm>
              <a:off x="-96" y="968"/>
              <a:ext cx="10506" cy="2323"/>
            </a:xfrm>
            <a:prstGeom prst="rect">
              <a:avLst/>
            </a:prstGeom>
            <a:noFill/>
            <a:ln w="9525">
              <a:noFill/>
              <a:miter lim="800000"/>
              <a:headEnd/>
              <a:tailEnd/>
            </a:ln>
          </p:spPr>
        </p:pic>
        <p:sp>
          <p:nvSpPr>
            <p:cNvPr id="18" name="Text Box 30"/>
            <p:cNvSpPr txBox="1">
              <a:spLocks noChangeArrowheads="1"/>
            </p:cNvSpPr>
            <p:nvPr/>
          </p:nvSpPr>
          <p:spPr bwMode="gray">
            <a:xfrm>
              <a:off x="0" y="1032"/>
              <a:ext cx="10241" cy="2136"/>
            </a:xfrm>
            <a:prstGeom prst="rect">
              <a:avLst/>
            </a:prstGeom>
            <a:noFill/>
            <a:ln w="9525">
              <a:noFill/>
              <a:miter lim="800000"/>
              <a:headEnd/>
              <a:tailEnd/>
            </a:ln>
          </p:spPr>
          <p:txBody>
            <a:bodyPr/>
            <a:lstStyle/>
            <a:p>
              <a:pPr defTabSz="914400"/>
              <a:endParaRPr lang="en-US" sz="2400">
                <a:solidFill>
                  <a:srgbClr val="FFFFFF"/>
                </a:solidFill>
                <a:latin typeface="Myriad Pro" pitchFamily="34" charset="0"/>
                <a:ea typeface="ヒラギノ角ゴ ProN W3"/>
                <a:cs typeface="ヒラギノ角ゴ ProN W3"/>
                <a:sym typeface="Myriad Pro" pitchFamily="34" charset="0"/>
              </a:endParaRPr>
            </a:p>
          </p:txBody>
        </p:sp>
      </p:grpSp>
      <p:sp>
        <p:nvSpPr>
          <p:cNvPr id="3" name="Slide Number Placeholder 2"/>
          <p:cNvSpPr>
            <a:spLocks noGrp="1"/>
          </p:cNvSpPr>
          <p:nvPr>
            <p:ph type="sldNum" sz="quarter" idx="12"/>
          </p:nvPr>
        </p:nvSpPr>
        <p:spPr/>
        <p:txBody>
          <a:bodyPr/>
          <a:lstStyle/>
          <a:p>
            <a:fld id="{027CC8FC-DC84-4CE8-AADD-ED05D9A2A54F}" type="slidenum">
              <a:rPr lang="en-US" smtClean="0"/>
              <a:pPr/>
              <a:t>33</a:t>
            </a:fld>
            <a:endParaRPr lang="en-US"/>
          </a:p>
        </p:txBody>
      </p:sp>
      <p:pic>
        <p:nvPicPr>
          <p:cNvPr id="5" name="Picture 8"/>
          <p:cNvPicPr>
            <a:picLocks noChangeAspect="1"/>
          </p:cNvPicPr>
          <p:nvPr/>
        </p:nvPicPr>
        <p:blipFill>
          <a:blip r:embed="rId3" cstate="print"/>
          <a:srcRect/>
          <a:stretch>
            <a:fillRect/>
          </a:stretch>
        </p:blipFill>
        <p:spPr bwMode="gray">
          <a:xfrm>
            <a:off x="6092825" y="471488"/>
            <a:ext cx="4062413" cy="666750"/>
          </a:xfrm>
          <a:prstGeom prst="rect">
            <a:avLst/>
          </a:prstGeom>
          <a:noFill/>
          <a:ln w="9525">
            <a:noFill/>
            <a:miter lim="800000"/>
            <a:headEnd/>
            <a:tailEnd/>
          </a:ln>
        </p:spPr>
      </p:pic>
      <p:sp>
        <p:nvSpPr>
          <p:cNvPr id="7" name="AutoShape 13"/>
          <p:cNvSpPr>
            <a:spLocks noChangeArrowheads="1"/>
          </p:cNvSpPr>
          <p:nvPr/>
        </p:nvSpPr>
        <p:spPr bwMode="gray">
          <a:xfrm>
            <a:off x="303213" y="1993900"/>
            <a:ext cx="5129212" cy="3670300"/>
          </a:xfrm>
          <a:prstGeom prst="roundRect">
            <a:avLst>
              <a:gd name="adj" fmla="val 6426"/>
            </a:avLst>
          </a:prstGeom>
          <a:solidFill>
            <a:srgbClr val="FFFFFF"/>
          </a:solidFill>
          <a:ln w="9525">
            <a:noFill/>
            <a:round/>
            <a:headEnd/>
            <a:tailEnd/>
          </a:ln>
        </p:spPr>
        <p:txBody>
          <a:bodyPr wrap="none" anchor="ctr"/>
          <a:lstStyle/>
          <a:p>
            <a:pPr defTabSz="811213"/>
            <a:endParaRPr lang="en-US" sz="3200">
              <a:ea typeface="ヒラギノ角ゴ ProN W3"/>
              <a:cs typeface="ヒラギノ角ゴ ProN W3"/>
            </a:endParaRPr>
          </a:p>
        </p:txBody>
      </p:sp>
      <p:sp>
        <p:nvSpPr>
          <p:cNvPr id="8" name="AutoShape 14"/>
          <p:cNvSpPr>
            <a:spLocks noChangeArrowheads="1"/>
          </p:cNvSpPr>
          <p:nvPr/>
        </p:nvSpPr>
        <p:spPr bwMode="gray">
          <a:xfrm>
            <a:off x="5583238" y="1993900"/>
            <a:ext cx="5129212" cy="3670300"/>
          </a:xfrm>
          <a:prstGeom prst="roundRect">
            <a:avLst>
              <a:gd name="adj" fmla="val 6426"/>
            </a:avLst>
          </a:prstGeom>
          <a:solidFill>
            <a:srgbClr val="FFFFFF"/>
          </a:solidFill>
          <a:ln w="9525">
            <a:noFill/>
            <a:round/>
            <a:headEnd/>
            <a:tailEnd/>
          </a:ln>
        </p:spPr>
        <p:txBody>
          <a:bodyPr wrap="none" anchor="ctr"/>
          <a:lstStyle/>
          <a:p>
            <a:pPr defTabSz="811213"/>
            <a:endParaRPr lang="en-US" sz="3200">
              <a:ea typeface="ヒラギノ角ゴ ProN W3"/>
              <a:cs typeface="ヒラギノ角ゴ ProN W3"/>
            </a:endParaRPr>
          </a:p>
        </p:txBody>
      </p:sp>
      <p:sp>
        <p:nvSpPr>
          <p:cNvPr id="9" name="AutoShape 15"/>
          <p:cNvSpPr>
            <a:spLocks noChangeArrowheads="1"/>
          </p:cNvSpPr>
          <p:nvPr/>
        </p:nvSpPr>
        <p:spPr bwMode="gray">
          <a:xfrm>
            <a:off x="10866438" y="1993900"/>
            <a:ext cx="5129212" cy="3670300"/>
          </a:xfrm>
          <a:prstGeom prst="roundRect">
            <a:avLst>
              <a:gd name="adj" fmla="val 6426"/>
            </a:avLst>
          </a:prstGeom>
          <a:solidFill>
            <a:srgbClr val="FFFFFF"/>
          </a:solidFill>
          <a:ln w="9525">
            <a:noFill/>
            <a:round/>
            <a:headEnd/>
            <a:tailEnd/>
          </a:ln>
        </p:spPr>
        <p:txBody>
          <a:bodyPr wrap="none" anchor="ctr"/>
          <a:lstStyle/>
          <a:p>
            <a:pPr defTabSz="811213"/>
            <a:endParaRPr lang="en-US" sz="3200">
              <a:ea typeface="ヒラギノ角ゴ ProN W3"/>
              <a:cs typeface="ヒラギノ角ゴ ProN W3"/>
            </a:endParaRPr>
          </a:p>
        </p:txBody>
      </p:sp>
      <p:sp>
        <p:nvSpPr>
          <p:cNvPr id="10" name="TextBox 6"/>
          <p:cNvSpPr txBox="1">
            <a:spLocks noChangeArrowheads="1"/>
          </p:cNvSpPr>
          <p:nvPr/>
        </p:nvSpPr>
        <p:spPr bwMode="gray">
          <a:xfrm>
            <a:off x="569913" y="6413500"/>
            <a:ext cx="4594225" cy="1730375"/>
          </a:xfrm>
          <a:prstGeom prst="rect">
            <a:avLst/>
          </a:prstGeom>
          <a:noFill/>
          <a:ln w="9525">
            <a:noFill/>
            <a:miter lim="800000"/>
            <a:headEnd/>
            <a:tailEnd/>
          </a:ln>
        </p:spPr>
        <p:txBody>
          <a:bodyPr lIns="82287" tIns="41143" rIns="82287" bIns="41143">
            <a:spAutoFit/>
          </a:bodyPr>
          <a:lstStyle/>
          <a:p>
            <a:pPr algn="ctr" defTabSz="811213">
              <a:lnSpc>
                <a:spcPct val="90000"/>
              </a:lnSpc>
            </a:pPr>
            <a:r>
              <a:rPr lang="en-US" sz="4000">
                <a:solidFill>
                  <a:srgbClr val="000000"/>
                </a:solidFill>
                <a:latin typeface="Calibri" pitchFamily="34" charset="0"/>
                <a:ea typeface="ヒラギノ角ゴ ProN W3"/>
                <a:cs typeface="ヒラギノ角ゴ ProN W3"/>
              </a:rPr>
              <a:t>Pinpointing heaviest ‘users’ and heaviest ‘abusers’</a:t>
            </a:r>
            <a:endParaRPr lang="en-US" sz="4400">
              <a:solidFill>
                <a:srgbClr val="000000"/>
              </a:solidFill>
              <a:latin typeface="Calibri" pitchFamily="34" charset="0"/>
              <a:ea typeface="ヒラギノ角ゴ ProN W3"/>
              <a:cs typeface="ヒラギノ角ゴ ProN W3"/>
            </a:endParaRPr>
          </a:p>
        </p:txBody>
      </p:sp>
      <p:pic>
        <p:nvPicPr>
          <p:cNvPr id="11" name="Picture 12"/>
          <p:cNvPicPr>
            <a:picLocks noChangeAspect="1"/>
          </p:cNvPicPr>
          <p:nvPr/>
        </p:nvPicPr>
        <p:blipFill>
          <a:blip r:embed="rId4" cstate="print"/>
          <a:srcRect/>
          <a:stretch>
            <a:fillRect/>
          </a:stretch>
        </p:blipFill>
        <p:spPr bwMode="gray">
          <a:xfrm>
            <a:off x="369888" y="2217738"/>
            <a:ext cx="4987925" cy="3275012"/>
          </a:xfrm>
          <a:prstGeom prst="rect">
            <a:avLst/>
          </a:prstGeom>
          <a:noFill/>
          <a:ln w="9525">
            <a:noFill/>
            <a:miter lim="800000"/>
            <a:headEnd/>
            <a:tailEnd/>
          </a:ln>
        </p:spPr>
      </p:pic>
      <p:pic>
        <p:nvPicPr>
          <p:cNvPr id="12" name="Picture 14"/>
          <p:cNvPicPr>
            <a:picLocks noChangeAspect="1" noChangeArrowheads="1"/>
          </p:cNvPicPr>
          <p:nvPr/>
        </p:nvPicPr>
        <p:blipFill>
          <a:blip r:embed="rId5" cstate="print"/>
          <a:srcRect t="34367" b="1608"/>
          <a:stretch>
            <a:fillRect/>
          </a:stretch>
        </p:blipFill>
        <p:spPr bwMode="gray">
          <a:xfrm>
            <a:off x="5715000" y="2198688"/>
            <a:ext cx="4740275" cy="3232150"/>
          </a:xfrm>
          <a:prstGeom prst="rect">
            <a:avLst/>
          </a:prstGeom>
          <a:noFill/>
          <a:ln w="9525">
            <a:noFill/>
            <a:miter lim="800000"/>
            <a:headEnd/>
            <a:tailEnd/>
          </a:ln>
        </p:spPr>
      </p:pic>
      <p:sp>
        <p:nvSpPr>
          <p:cNvPr id="13" name="TextBox 15"/>
          <p:cNvSpPr txBox="1">
            <a:spLocks noChangeArrowheads="1"/>
          </p:cNvSpPr>
          <p:nvPr/>
        </p:nvSpPr>
        <p:spPr bwMode="gray">
          <a:xfrm>
            <a:off x="5888038" y="6413500"/>
            <a:ext cx="4518025" cy="1181100"/>
          </a:xfrm>
          <a:prstGeom prst="rect">
            <a:avLst/>
          </a:prstGeom>
          <a:noFill/>
          <a:ln w="9525">
            <a:noFill/>
            <a:miter lim="800000"/>
            <a:headEnd/>
            <a:tailEnd/>
          </a:ln>
        </p:spPr>
        <p:txBody>
          <a:bodyPr lIns="82287" tIns="41143" rIns="82287" bIns="41143">
            <a:spAutoFit/>
          </a:bodyPr>
          <a:lstStyle/>
          <a:p>
            <a:pPr algn="ctr" defTabSz="811213">
              <a:lnSpc>
                <a:spcPct val="90000"/>
              </a:lnSpc>
            </a:pPr>
            <a:r>
              <a:rPr lang="en-US" sz="4000">
                <a:solidFill>
                  <a:srgbClr val="000000"/>
                </a:solidFill>
                <a:latin typeface="Calibri" pitchFamily="34" charset="0"/>
                <a:ea typeface="ヒラギノ角ゴ ProN W3"/>
                <a:cs typeface="ヒラギノ角ゴ ProN W3"/>
              </a:rPr>
              <a:t>Identifying customer trends</a:t>
            </a:r>
            <a:endParaRPr lang="en-US" sz="4400">
              <a:solidFill>
                <a:srgbClr val="000000"/>
              </a:solidFill>
              <a:latin typeface="Calibri" pitchFamily="34" charset="0"/>
              <a:ea typeface="ヒラギノ角ゴ ProN W3"/>
              <a:cs typeface="ヒラギノ角ゴ ProN W3"/>
            </a:endParaRPr>
          </a:p>
        </p:txBody>
      </p:sp>
      <p:pic>
        <p:nvPicPr>
          <p:cNvPr id="14" name="Picture 18"/>
          <p:cNvPicPr>
            <a:picLocks noChangeAspect="1"/>
          </p:cNvPicPr>
          <p:nvPr/>
        </p:nvPicPr>
        <p:blipFill>
          <a:blip r:embed="rId6" cstate="print"/>
          <a:srcRect/>
          <a:stretch>
            <a:fillRect/>
          </a:stretch>
        </p:blipFill>
        <p:spPr bwMode="gray">
          <a:xfrm>
            <a:off x="10979150" y="2044700"/>
            <a:ext cx="4905375" cy="3460750"/>
          </a:xfrm>
          <a:prstGeom prst="rect">
            <a:avLst/>
          </a:prstGeom>
          <a:noFill/>
          <a:ln w="9525">
            <a:noFill/>
            <a:miter lim="800000"/>
            <a:headEnd/>
            <a:tailEnd/>
          </a:ln>
        </p:spPr>
      </p:pic>
      <p:sp>
        <p:nvSpPr>
          <p:cNvPr id="15" name="TextBox 19"/>
          <p:cNvSpPr txBox="1">
            <a:spLocks noChangeArrowheads="1"/>
          </p:cNvSpPr>
          <p:nvPr/>
        </p:nvSpPr>
        <p:spPr bwMode="gray">
          <a:xfrm>
            <a:off x="11385550" y="6413500"/>
            <a:ext cx="4092575" cy="631825"/>
          </a:xfrm>
          <a:prstGeom prst="rect">
            <a:avLst/>
          </a:prstGeom>
          <a:noFill/>
          <a:ln w="9525">
            <a:noFill/>
            <a:miter lim="800000"/>
            <a:headEnd/>
            <a:tailEnd/>
          </a:ln>
        </p:spPr>
        <p:txBody>
          <a:bodyPr lIns="82287" tIns="41143" rIns="82287" bIns="41143">
            <a:spAutoFit/>
          </a:bodyPr>
          <a:lstStyle/>
          <a:p>
            <a:pPr algn="ctr" defTabSz="811213">
              <a:lnSpc>
                <a:spcPct val="90000"/>
              </a:lnSpc>
            </a:pPr>
            <a:r>
              <a:rPr lang="en-US" sz="4000">
                <a:solidFill>
                  <a:srgbClr val="000000"/>
                </a:solidFill>
                <a:latin typeface="Calibri" pitchFamily="34" charset="0"/>
                <a:ea typeface="ヒラギノ角ゴ ProN W3"/>
                <a:cs typeface="ヒラギノ角ゴ ProN W3"/>
              </a:rPr>
              <a:t>Correlating trends</a:t>
            </a:r>
            <a:endParaRPr lang="en-US" sz="4400">
              <a:solidFill>
                <a:srgbClr val="000000"/>
              </a:solidFill>
              <a:latin typeface="Calibri" pitchFamily="34" charset="0"/>
              <a:ea typeface="ヒラギノ角ゴ ProN W3"/>
              <a:cs typeface="ヒラギノ角ゴ ProN W3"/>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27CC8FC-DC84-4CE8-AADD-ED05D9A2A54F}" type="slidenum">
              <a:rPr lang="en-US" smtClean="0"/>
              <a:pPr/>
              <a:t>34</a:t>
            </a:fld>
            <a:endParaRPr lang="en-US"/>
          </a:p>
        </p:txBody>
      </p:sp>
      <p:pic>
        <p:nvPicPr>
          <p:cNvPr id="5" name="Picture 8"/>
          <p:cNvPicPr>
            <a:picLocks noChangeAspect="1"/>
          </p:cNvPicPr>
          <p:nvPr/>
        </p:nvPicPr>
        <p:blipFill>
          <a:blip r:embed="rId2" cstate="print"/>
          <a:srcRect/>
          <a:stretch>
            <a:fillRect/>
          </a:stretch>
        </p:blipFill>
        <p:spPr bwMode="auto">
          <a:xfrm>
            <a:off x="5688013" y="317500"/>
            <a:ext cx="4284662" cy="1223963"/>
          </a:xfrm>
          <a:prstGeom prst="rect">
            <a:avLst/>
          </a:prstGeom>
          <a:noFill/>
          <a:ln w="9525">
            <a:noFill/>
            <a:miter lim="800000"/>
            <a:headEnd/>
            <a:tailEnd/>
          </a:ln>
        </p:spPr>
      </p:pic>
      <p:sp>
        <p:nvSpPr>
          <p:cNvPr id="6" name="Rectangle 5"/>
          <p:cNvSpPr txBox="1">
            <a:spLocks/>
          </p:cNvSpPr>
          <p:nvPr/>
        </p:nvSpPr>
        <p:spPr>
          <a:xfrm>
            <a:off x="812800" y="2223245"/>
            <a:ext cx="5259388" cy="6034088"/>
          </a:xfrm>
          <a:prstGeom prst="rect">
            <a:avLst/>
          </a:prstGeom>
        </p:spPr>
        <p:txBody>
          <a:bodyPr/>
          <a:lstStyle/>
          <a:p>
            <a:pPr marL="544319" marR="0" lvl="0" indent="-544319" algn="l" defTabSz="1451519" rtl="0" eaLnBrk="1" fontAlgn="auto" latinLnBrk="0" hangingPunct="1">
              <a:lnSpc>
                <a:spcPct val="80000"/>
              </a:lnSpc>
              <a:spcBef>
                <a:spcPct val="20000"/>
              </a:spcBef>
              <a:spcAft>
                <a:spcPts val="0"/>
              </a:spcAft>
              <a:buClrTx/>
              <a:buSzPct val="80000"/>
              <a:buFontTx/>
              <a:buBlip>
                <a:blip r:embed="rId3"/>
              </a:buBlip>
              <a:tabLst/>
              <a:defRPr/>
            </a:pPr>
            <a:r>
              <a:rPr kumimoji="0" lang="en-US" sz="3600" b="1" i="0" u="none" strike="noStrike" kern="1200" cap="none" spc="0" normalizeH="0" baseline="0" noProof="0" dirty="0" smtClean="0">
                <a:ln>
                  <a:noFill/>
                </a:ln>
                <a:solidFill>
                  <a:srgbClr val="000000"/>
                </a:solidFill>
                <a:effectLst/>
                <a:uLnTx/>
                <a:uFillTx/>
                <a:latin typeface="+mn-lt"/>
                <a:ea typeface="+mn-ea"/>
                <a:cs typeface="+mn-cs"/>
                <a:sym typeface="Myriad Pro" pitchFamily="34" charset="0"/>
              </a:rPr>
              <a:t>Revenue optimization</a:t>
            </a:r>
            <a:r>
              <a:rPr kumimoji="0" lang="en-US" sz="3600" b="0" i="0" u="none" strike="noStrike" kern="1200" cap="none" spc="0" normalizeH="0" baseline="0" noProof="0" dirty="0" smtClean="0">
                <a:ln>
                  <a:noFill/>
                </a:ln>
                <a:solidFill>
                  <a:srgbClr val="000000"/>
                </a:solidFill>
                <a:effectLst/>
                <a:uLnTx/>
                <a:uFillTx/>
                <a:latin typeface="+mn-lt"/>
                <a:ea typeface="+mn-ea"/>
                <a:cs typeface="+mn-cs"/>
                <a:sym typeface="Myriad Pro" pitchFamily="34" charset="0"/>
              </a:rPr>
              <a:t/>
            </a:r>
            <a:br>
              <a:rPr kumimoji="0" lang="en-US" sz="3600" b="0" i="0" u="none" strike="noStrike" kern="1200" cap="none" spc="0" normalizeH="0" baseline="0" noProof="0" dirty="0" smtClean="0">
                <a:ln>
                  <a:noFill/>
                </a:ln>
                <a:solidFill>
                  <a:srgbClr val="000000"/>
                </a:solidFill>
                <a:effectLst/>
                <a:uLnTx/>
                <a:uFillTx/>
                <a:latin typeface="+mn-lt"/>
                <a:ea typeface="+mn-ea"/>
                <a:cs typeface="+mn-cs"/>
                <a:sym typeface="Myriad Pro" pitchFamily="34" charset="0"/>
              </a:rPr>
            </a:br>
            <a:r>
              <a:rPr kumimoji="0" lang="en-US" sz="3600" b="0" i="0" u="none" strike="noStrike" kern="1200" cap="none" spc="0" normalizeH="0" baseline="0" noProof="0" dirty="0" smtClean="0">
                <a:ln>
                  <a:noFill/>
                </a:ln>
                <a:solidFill>
                  <a:srgbClr val="000000"/>
                </a:solidFill>
                <a:effectLst/>
                <a:uLnTx/>
                <a:uFillTx/>
                <a:latin typeface="+mn-lt"/>
                <a:ea typeface="+mn-ea"/>
                <a:cs typeface="+mn-cs"/>
                <a:sym typeface="Myriad Pro" pitchFamily="34" charset="0"/>
              </a:rPr>
              <a:t>Using  RDB lookup to calculate cost per call</a:t>
            </a:r>
          </a:p>
          <a:p>
            <a:pPr marL="544319" marR="0" lvl="0" indent="-544319" algn="l" defTabSz="1451519" rtl="0" eaLnBrk="1" fontAlgn="auto" latinLnBrk="0" hangingPunct="1">
              <a:lnSpc>
                <a:spcPct val="80000"/>
              </a:lnSpc>
              <a:spcBef>
                <a:spcPct val="20000"/>
              </a:spcBef>
              <a:spcAft>
                <a:spcPts val="0"/>
              </a:spcAft>
              <a:buClrTx/>
              <a:buSzPct val="80000"/>
              <a:buFontTx/>
              <a:buBlip>
                <a:blip r:embed="rId3"/>
              </a:buBlip>
              <a:tabLst/>
              <a:defRPr/>
            </a:pPr>
            <a:r>
              <a:rPr kumimoji="0" lang="en-US" sz="3600" b="1" i="0" u="none" strike="noStrike" kern="1200" cap="none" spc="0" normalizeH="0" baseline="0" noProof="0" dirty="0" smtClean="0">
                <a:ln>
                  <a:noFill/>
                </a:ln>
                <a:solidFill>
                  <a:srgbClr val="000000"/>
                </a:solidFill>
                <a:effectLst/>
                <a:uLnTx/>
                <a:uFillTx/>
                <a:latin typeface="+mn-lt"/>
                <a:ea typeface="+mn-ea"/>
                <a:cs typeface="+mn-cs"/>
                <a:sym typeface="Myriad Pro" pitchFamily="34" charset="0"/>
              </a:rPr>
              <a:t>CDR visibility</a:t>
            </a:r>
            <a:r>
              <a:rPr kumimoji="0" lang="en-US" sz="3600" b="0" i="0" u="none" strike="noStrike" kern="1200" cap="none" spc="0" normalizeH="0" baseline="0" noProof="0" dirty="0" smtClean="0">
                <a:ln>
                  <a:noFill/>
                </a:ln>
                <a:solidFill>
                  <a:srgbClr val="000000"/>
                </a:solidFill>
                <a:effectLst/>
                <a:uLnTx/>
                <a:uFillTx/>
                <a:latin typeface="+mn-lt"/>
                <a:ea typeface="+mn-ea"/>
                <a:cs typeface="+mn-cs"/>
                <a:sym typeface="Myriad Pro" pitchFamily="34" charset="0"/>
              </a:rPr>
              <a:t/>
            </a:r>
            <a:br>
              <a:rPr kumimoji="0" lang="en-US" sz="3600" b="0" i="0" u="none" strike="noStrike" kern="1200" cap="none" spc="0" normalizeH="0" baseline="0" noProof="0" dirty="0" smtClean="0">
                <a:ln>
                  <a:noFill/>
                </a:ln>
                <a:solidFill>
                  <a:srgbClr val="000000"/>
                </a:solidFill>
                <a:effectLst/>
                <a:uLnTx/>
                <a:uFillTx/>
                <a:latin typeface="+mn-lt"/>
                <a:ea typeface="+mn-ea"/>
                <a:cs typeface="+mn-cs"/>
                <a:sym typeface="Myriad Pro" pitchFamily="34" charset="0"/>
              </a:rPr>
            </a:br>
            <a:r>
              <a:rPr kumimoji="0" lang="en-US" sz="3600" b="0" i="0" u="none" strike="noStrike" kern="1200" cap="none" spc="0" normalizeH="0" baseline="0" noProof="0" dirty="0" smtClean="0">
                <a:ln>
                  <a:noFill/>
                </a:ln>
                <a:solidFill>
                  <a:srgbClr val="000000"/>
                </a:solidFill>
                <a:effectLst/>
                <a:uLnTx/>
                <a:uFillTx/>
                <a:latin typeface="+mn-lt"/>
                <a:ea typeface="+mn-ea"/>
                <a:cs typeface="+mn-cs"/>
                <a:sym typeface="Myriad Pro" pitchFamily="34" charset="0"/>
              </a:rPr>
              <a:t>Ingest any CDR format and provide ARPU visibility</a:t>
            </a:r>
          </a:p>
          <a:p>
            <a:pPr marL="544319" marR="0" lvl="0" indent="-544319" algn="l" defTabSz="1451519" rtl="0" eaLnBrk="1" fontAlgn="auto" latinLnBrk="0" hangingPunct="1">
              <a:lnSpc>
                <a:spcPct val="80000"/>
              </a:lnSpc>
              <a:spcBef>
                <a:spcPct val="20000"/>
              </a:spcBef>
              <a:spcAft>
                <a:spcPts val="0"/>
              </a:spcAft>
              <a:buClrTx/>
              <a:buSzPct val="80000"/>
              <a:buFontTx/>
              <a:buBlip>
                <a:blip r:embed="rId3"/>
              </a:buBlip>
              <a:tabLst/>
              <a:defRPr/>
            </a:pPr>
            <a:r>
              <a:rPr kumimoji="0" lang="en-US" sz="3600" b="1" i="0" u="none" strike="noStrike" kern="1200" cap="none" spc="0" normalizeH="0" baseline="0" noProof="0" dirty="0" smtClean="0">
                <a:ln>
                  <a:noFill/>
                </a:ln>
                <a:solidFill>
                  <a:srgbClr val="000000"/>
                </a:solidFill>
                <a:effectLst/>
                <a:uLnTx/>
                <a:uFillTx/>
                <a:latin typeface="+mn-lt"/>
                <a:ea typeface="+mn-ea"/>
                <a:cs typeface="+mn-cs"/>
                <a:sym typeface="Myriad Pro" pitchFamily="34" charset="0"/>
              </a:rPr>
              <a:t>Detecting abuse</a:t>
            </a:r>
            <a:r>
              <a:rPr kumimoji="0" lang="en-US" sz="3600" b="0" i="0" u="none" strike="noStrike" kern="1200" cap="none" spc="0" normalizeH="0" baseline="0" noProof="0" dirty="0" smtClean="0">
                <a:ln>
                  <a:noFill/>
                </a:ln>
                <a:solidFill>
                  <a:srgbClr val="000000"/>
                </a:solidFill>
                <a:effectLst/>
                <a:uLnTx/>
                <a:uFillTx/>
                <a:latin typeface="+mn-lt"/>
                <a:ea typeface="+mn-ea"/>
                <a:cs typeface="+mn-cs"/>
                <a:sym typeface="Myriad Pro" pitchFamily="34" charset="0"/>
              </a:rPr>
              <a:t/>
            </a:r>
            <a:br>
              <a:rPr kumimoji="0" lang="en-US" sz="3600" b="0" i="0" u="none" strike="noStrike" kern="1200" cap="none" spc="0" normalizeH="0" baseline="0" noProof="0" dirty="0" smtClean="0">
                <a:ln>
                  <a:noFill/>
                </a:ln>
                <a:solidFill>
                  <a:srgbClr val="000000"/>
                </a:solidFill>
                <a:effectLst/>
                <a:uLnTx/>
                <a:uFillTx/>
                <a:latin typeface="+mn-lt"/>
                <a:ea typeface="+mn-ea"/>
                <a:cs typeface="+mn-cs"/>
                <a:sym typeface="Myriad Pro" pitchFamily="34" charset="0"/>
              </a:rPr>
            </a:br>
            <a:r>
              <a:rPr kumimoji="0" lang="en-US" sz="3600" b="0" i="0" u="none" strike="noStrike" kern="1200" cap="none" spc="0" normalizeH="0" baseline="0" noProof="0" dirty="0" err="1" smtClean="0">
                <a:ln>
                  <a:noFill/>
                </a:ln>
                <a:solidFill>
                  <a:srgbClr val="000000"/>
                </a:solidFill>
                <a:effectLst/>
                <a:uLnTx/>
                <a:uFillTx/>
                <a:latin typeface="+mn-lt"/>
                <a:ea typeface="+mn-ea"/>
                <a:cs typeface="+mn-cs"/>
                <a:sym typeface="Myriad Pro" pitchFamily="34" charset="0"/>
              </a:rPr>
              <a:t>Splunk</a:t>
            </a:r>
            <a:r>
              <a:rPr kumimoji="0" lang="en-US" sz="3600" b="0" i="0" u="none" strike="noStrike" kern="1200" cap="none" spc="0" normalizeH="0" baseline="0" noProof="0" dirty="0" smtClean="0">
                <a:ln>
                  <a:noFill/>
                </a:ln>
                <a:solidFill>
                  <a:srgbClr val="000000"/>
                </a:solidFill>
                <a:effectLst/>
                <a:uLnTx/>
                <a:uFillTx/>
                <a:latin typeface="+mn-lt"/>
                <a:ea typeface="+mn-ea"/>
                <a:cs typeface="+mn-cs"/>
                <a:sym typeface="Myriad Pro" pitchFamily="34" charset="0"/>
              </a:rPr>
              <a:t> dashboards highlights ‘terms of service’ abusers</a:t>
            </a:r>
          </a:p>
          <a:p>
            <a:pPr marL="544319" marR="0" lvl="0" indent="-544319" algn="l" defTabSz="1451519" rtl="0" eaLnBrk="1" fontAlgn="auto" latinLnBrk="0" hangingPunct="1">
              <a:lnSpc>
                <a:spcPct val="80000"/>
              </a:lnSpc>
              <a:spcBef>
                <a:spcPct val="20000"/>
              </a:spcBef>
              <a:spcAft>
                <a:spcPts val="0"/>
              </a:spcAft>
              <a:buClrTx/>
              <a:buSzPct val="80000"/>
              <a:buFontTx/>
              <a:buBlip>
                <a:blip r:embed="rId3"/>
              </a:buBlip>
              <a:tabLst/>
              <a:defRPr/>
            </a:pPr>
            <a:endParaRPr kumimoji="0" lang="en-US" sz="3600" b="0" i="0" u="none" strike="noStrike" kern="1200" cap="none" spc="0" normalizeH="0" baseline="0" noProof="0" dirty="0" smtClean="0">
              <a:ln>
                <a:noFill/>
              </a:ln>
              <a:solidFill>
                <a:srgbClr val="000000"/>
              </a:solidFill>
              <a:effectLst/>
              <a:uLnTx/>
              <a:uFillTx/>
              <a:latin typeface="+mn-lt"/>
              <a:ea typeface="+mn-ea"/>
              <a:cs typeface="+mn-cs"/>
            </a:endParaRPr>
          </a:p>
        </p:txBody>
      </p:sp>
      <p:pic>
        <p:nvPicPr>
          <p:cNvPr id="7" name="Picture 6"/>
          <p:cNvPicPr>
            <a:picLocks noChangeAspect="1"/>
          </p:cNvPicPr>
          <p:nvPr/>
        </p:nvPicPr>
        <p:blipFill>
          <a:blip r:embed="rId4" cstate="print"/>
          <a:srcRect t="8438" b="4219"/>
          <a:stretch>
            <a:fillRect/>
          </a:stretch>
        </p:blipFill>
        <p:spPr bwMode="auto">
          <a:xfrm>
            <a:off x="6503988" y="1705384"/>
            <a:ext cx="9593262" cy="6704013"/>
          </a:xfrm>
          <a:prstGeom prst="rect">
            <a:avLst/>
          </a:prstGeom>
          <a:noFill/>
          <a:ln w="9525">
            <a:noFill/>
            <a:miter lim="800000"/>
            <a:headEnd/>
            <a:tailEnd/>
          </a:ln>
        </p:spPr>
      </p:pic>
      <p:pic>
        <p:nvPicPr>
          <p:cNvPr id="8" name="Picture 5"/>
          <p:cNvPicPr>
            <a:picLocks noChangeAspect="1"/>
          </p:cNvPicPr>
          <p:nvPr/>
        </p:nvPicPr>
        <p:blipFill>
          <a:blip r:embed="rId5" cstate="print"/>
          <a:srcRect t="53436"/>
          <a:stretch>
            <a:fillRect/>
          </a:stretch>
        </p:blipFill>
        <p:spPr bwMode="auto">
          <a:xfrm>
            <a:off x="6502400" y="4837522"/>
            <a:ext cx="9590088" cy="35718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27CC8FC-DC84-4CE8-AADD-ED05D9A2A54F}" type="slidenum">
              <a:rPr lang="en-US" smtClean="0"/>
              <a:pPr/>
              <a:t>35</a:t>
            </a:fld>
            <a:endParaRPr lang="en-US"/>
          </a:p>
        </p:txBody>
      </p:sp>
      <p:sp>
        <p:nvSpPr>
          <p:cNvPr id="6" name="Rectangle 5"/>
          <p:cNvSpPr txBox="1">
            <a:spLocks/>
          </p:cNvSpPr>
          <p:nvPr/>
        </p:nvSpPr>
        <p:spPr>
          <a:xfrm>
            <a:off x="10210317" y="2164631"/>
            <a:ext cx="5263332" cy="6034088"/>
          </a:xfrm>
          <a:prstGeom prst="rect">
            <a:avLst/>
          </a:prstGeom>
        </p:spPr>
        <p:txBody>
          <a:bodyPr/>
          <a:lstStyle/>
          <a:p>
            <a:pPr marL="544319" lvl="0" indent="-544319">
              <a:lnSpc>
                <a:spcPct val="80000"/>
              </a:lnSpc>
              <a:spcBef>
                <a:spcPct val="20000"/>
              </a:spcBef>
              <a:spcAft>
                <a:spcPts val="600"/>
              </a:spcAft>
              <a:buSzPct val="80000"/>
              <a:buBlip>
                <a:blip r:embed="rId2"/>
              </a:buBlip>
              <a:defRPr/>
            </a:pPr>
            <a:r>
              <a:rPr lang="en-US" sz="4000" b="1" dirty="0" smtClean="0">
                <a:solidFill>
                  <a:srgbClr val="000000"/>
                </a:solidFill>
                <a:sym typeface="Myriad Pro" pitchFamily="34" charset="0"/>
              </a:rPr>
              <a:t>Visibility and reports about web-based digital assets</a:t>
            </a:r>
          </a:p>
          <a:p>
            <a:pPr marL="917575" lvl="1" indent="-409575">
              <a:buSzPct val="80000"/>
              <a:buFont typeface="Lucida Grande"/>
              <a:buChar char="-"/>
              <a:defRPr/>
            </a:pPr>
            <a:r>
              <a:rPr lang="en-US" sz="3600" dirty="0" smtClean="0"/>
              <a:t>Programming popularity</a:t>
            </a:r>
          </a:p>
          <a:p>
            <a:pPr marL="917575" lvl="1" indent="-409575">
              <a:buSzPct val="80000"/>
              <a:buFont typeface="Lucida Grande"/>
              <a:buChar char="-"/>
              <a:defRPr/>
            </a:pPr>
            <a:r>
              <a:rPr lang="en-US" sz="3600" dirty="0" smtClean="0"/>
              <a:t>Tracked abandonment rates &amp; errors</a:t>
            </a:r>
          </a:p>
          <a:p>
            <a:pPr marL="917575" lvl="1" indent="-409575">
              <a:buSzPct val="80000"/>
              <a:buFont typeface="Lucida Grande"/>
              <a:buChar char="-"/>
              <a:defRPr/>
            </a:pPr>
            <a:r>
              <a:rPr lang="en-US" sz="3600" dirty="0" smtClean="0"/>
              <a:t>Added views by player</a:t>
            </a:r>
            <a:endParaRPr lang="en-US" sz="3600" b="1" dirty="0" smtClean="0">
              <a:solidFill>
                <a:srgbClr val="000000"/>
              </a:solidFill>
              <a:sym typeface="Myriad Pro" pitchFamily="34" charset="0"/>
            </a:endParaRPr>
          </a:p>
          <a:p>
            <a:pPr marL="544319" marR="0" lvl="0" indent="-544319" algn="l" defTabSz="1451519" rtl="0" eaLnBrk="1" fontAlgn="auto" latinLnBrk="0" hangingPunct="1">
              <a:lnSpc>
                <a:spcPct val="80000"/>
              </a:lnSpc>
              <a:spcBef>
                <a:spcPct val="20000"/>
              </a:spcBef>
              <a:spcAft>
                <a:spcPts val="0"/>
              </a:spcAft>
              <a:buClrTx/>
              <a:buSzPct val="80000"/>
              <a:buFontTx/>
              <a:buBlip>
                <a:blip r:embed="rId2"/>
              </a:buBlip>
              <a:tabLst/>
              <a:defRPr/>
            </a:pPr>
            <a:endParaRPr kumimoji="0" lang="en-US" sz="4000" b="0" i="0" u="none" strike="noStrike" kern="1200" cap="none" spc="0" normalizeH="0" baseline="0" noProof="0" dirty="0" smtClean="0">
              <a:ln>
                <a:noFill/>
              </a:ln>
              <a:solidFill>
                <a:srgbClr val="000000"/>
              </a:solidFill>
              <a:effectLst/>
              <a:uLnTx/>
              <a:uFillTx/>
              <a:latin typeface="+mn-lt"/>
              <a:ea typeface="+mn-ea"/>
              <a:cs typeface="+mn-cs"/>
            </a:endParaRPr>
          </a:p>
        </p:txBody>
      </p:sp>
      <p:pic>
        <p:nvPicPr>
          <p:cNvPr id="10" name="Picture 9"/>
          <p:cNvPicPr>
            <a:picLocks noChangeAspect="1"/>
          </p:cNvPicPr>
          <p:nvPr/>
        </p:nvPicPr>
        <p:blipFill>
          <a:blip r:embed="rId3" cstate="print"/>
          <a:srcRect b="28331"/>
          <a:stretch>
            <a:fillRect/>
          </a:stretch>
        </p:blipFill>
        <p:spPr>
          <a:xfrm>
            <a:off x="-1" y="1778001"/>
            <a:ext cx="9846868" cy="6657470"/>
          </a:xfrm>
          <a:prstGeom prst="rect">
            <a:avLst/>
          </a:prstGeom>
          <a:ln>
            <a:solidFill>
              <a:srgbClr val="BFBFBF"/>
            </a:solidFill>
          </a:ln>
        </p:spPr>
      </p:pic>
      <p:sp>
        <p:nvSpPr>
          <p:cNvPr id="7" name="Title 3"/>
          <p:cNvSpPr txBox="1">
            <a:spLocks/>
          </p:cNvSpPr>
          <p:nvPr/>
        </p:nvSpPr>
        <p:spPr>
          <a:xfrm>
            <a:off x="356394" y="18288"/>
            <a:ext cx="15544800" cy="1524000"/>
          </a:xfrm>
          <a:prstGeom prst="rect">
            <a:avLst/>
          </a:prstGeom>
        </p:spPr>
        <p:txBody>
          <a:bodyPr/>
          <a:lstStyle>
            <a:lvl1pPr algn="ctr" defTabSz="1451519" rtl="0" eaLnBrk="1" latinLnBrk="0" hangingPunct="1">
              <a:spcBef>
                <a:spcPct val="0"/>
              </a:spcBef>
              <a:buNone/>
              <a:defRPr sz="7000" kern="1200">
                <a:solidFill>
                  <a:srgbClr val="000000"/>
                </a:solidFill>
                <a:latin typeface="+mj-lt"/>
                <a:ea typeface="+mj-ea"/>
                <a:cs typeface="+mj-cs"/>
              </a:defRPr>
            </a:lvl1pPr>
          </a:lstStyle>
          <a:p>
            <a:r>
              <a:rPr lang="en-US" dirty="0" smtClean="0"/>
              <a:t>National Media Outlet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blue_information_bkgr"/>
          <p:cNvPicPr>
            <a:picLocks noChangeAspect="1" noChangeArrowheads="1"/>
          </p:cNvPicPr>
          <p:nvPr/>
        </p:nvPicPr>
        <p:blipFill>
          <a:blip r:embed="rId2" cstate="print"/>
          <a:srcRect/>
          <a:stretch>
            <a:fillRect/>
          </a:stretch>
        </p:blipFill>
        <p:spPr bwMode="gray">
          <a:xfrm>
            <a:off x="-1" y="1744080"/>
            <a:ext cx="16257589" cy="6798257"/>
          </a:xfrm>
          <a:prstGeom prst="rect">
            <a:avLst/>
          </a:prstGeom>
          <a:noFill/>
          <a:ln w="9525">
            <a:noFill/>
            <a:miter lim="800000"/>
            <a:headEnd/>
            <a:tailEnd/>
          </a:ln>
        </p:spPr>
      </p:pic>
      <p:sp>
        <p:nvSpPr>
          <p:cNvPr id="2" name="Rounded Rectangle 1"/>
          <p:cNvSpPr/>
          <p:nvPr/>
        </p:nvSpPr>
        <p:spPr>
          <a:xfrm>
            <a:off x="824954" y="2529220"/>
            <a:ext cx="14632101" cy="5058441"/>
          </a:xfrm>
          <a:prstGeom prst="roundRect">
            <a:avLst/>
          </a:prstGeom>
          <a:solidFill>
            <a:schemeClr val="bg1">
              <a:alpha val="36000"/>
            </a:schemeClr>
          </a:solidFill>
          <a:ln w="25400">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normAutofit/>
          </a:bodyPr>
          <a:lstStyle/>
          <a:p>
            <a:pPr defTabSz="913934">
              <a:lnSpc>
                <a:spcPct val="90000"/>
              </a:lnSpc>
              <a:defRPr/>
            </a:pPr>
            <a:r>
              <a:rPr lang="en-US" spc="-100" dirty="0" smtClean="0">
                <a:cs typeface="Calibri"/>
                <a:sym typeface="Myriad Pro" pitchFamily="-109" charset="0"/>
              </a:rPr>
              <a:t>Machine Generated Data Exhaust</a:t>
            </a:r>
          </a:p>
        </p:txBody>
      </p:sp>
      <p:sp>
        <p:nvSpPr>
          <p:cNvPr id="7" name="Content Placeholder 6"/>
          <p:cNvSpPr>
            <a:spLocks noGrp="1"/>
          </p:cNvSpPr>
          <p:nvPr>
            <p:ph idx="1"/>
          </p:nvPr>
        </p:nvSpPr>
        <p:spPr bwMode="gray">
          <a:xfrm>
            <a:off x="824956" y="2610225"/>
            <a:ext cx="14469279" cy="5652245"/>
          </a:xfrm>
        </p:spPr>
        <p:txBody>
          <a:bodyPr>
            <a:normAutofit/>
          </a:bodyPr>
          <a:lstStyle/>
          <a:p>
            <a:pPr marL="0" indent="0" algn="ctr">
              <a:lnSpc>
                <a:spcPct val="100000"/>
              </a:lnSpc>
              <a:buFont typeface="Wingdings" charset="0"/>
              <a:buNone/>
            </a:pPr>
            <a:r>
              <a:rPr lang="en-US" altLang="ja-JP" spc="-150" dirty="0" smtClean="0">
                <a:solidFill>
                  <a:srgbClr val="262626"/>
                </a:solidFill>
                <a:latin typeface="Calibri" charset="0"/>
                <a:ea typeface="ヒラギノ角ゴ ProN W3" charset="0"/>
                <a:cs typeface="Calibri" charset="0"/>
              </a:rPr>
              <a:t>“Human</a:t>
            </a:r>
            <a:r>
              <a:rPr lang="en-US" altLang="ja-JP" spc="-150" dirty="0">
                <a:solidFill>
                  <a:srgbClr val="262626"/>
                </a:solidFill>
                <a:latin typeface="Calibri" charset="0"/>
                <a:ea typeface="ヒラギノ角ゴ ProN W3" charset="0"/>
                <a:cs typeface="Calibri" charset="0"/>
              </a:rPr>
              <a:t>-generated data can grow only as fast as human data-generating activities allow it </a:t>
            </a:r>
            <a:r>
              <a:rPr lang="en-US" altLang="ja-JP" spc="-150" dirty="0" smtClean="0">
                <a:solidFill>
                  <a:srgbClr val="262626"/>
                </a:solidFill>
                <a:latin typeface="Calibri" charset="0"/>
                <a:ea typeface="ヒラギノ角ゴ ProN W3" charset="0"/>
                <a:cs typeface="Calibri" charset="0"/>
              </a:rPr>
              <a:t>to…</a:t>
            </a:r>
            <a:br>
              <a:rPr lang="en-US" altLang="ja-JP" spc="-150" dirty="0" smtClean="0">
                <a:solidFill>
                  <a:srgbClr val="262626"/>
                </a:solidFill>
                <a:latin typeface="Calibri" charset="0"/>
                <a:ea typeface="ヒラギノ角ゴ ProN W3" charset="0"/>
                <a:cs typeface="Calibri" charset="0"/>
              </a:rPr>
            </a:br>
            <a:r>
              <a:rPr lang="en-US" altLang="ja-JP" spc="-150" dirty="0" smtClean="0">
                <a:solidFill>
                  <a:srgbClr val="262626"/>
                </a:solidFill>
                <a:latin typeface="Calibri" charset="0"/>
                <a:ea typeface="ヒラギノ角ゴ ProN W3" charset="0"/>
                <a:cs typeface="Calibri" charset="0"/>
              </a:rPr>
              <a:t>but </a:t>
            </a:r>
            <a:r>
              <a:rPr lang="en-US" altLang="ja-JP" spc="-150" dirty="0">
                <a:solidFill>
                  <a:srgbClr val="262626"/>
                </a:solidFill>
                <a:latin typeface="Calibri" charset="0"/>
                <a:ea typeface="ヒラギノ角ゴ ProN W3" charset="0"/>
                <a:cs typeface="Calibri" charset="0"/>
              </a:rPr>
              <a:t>machine-generated data is limited only by capital budgets and Moore</a:t>
            </a:r>
            <a:r>
              <a:rPr lang="ja-JP" altLang="en-US" spc="-150" dirty="0">
                <a:solidFill>
                  <a:srgbClr val="262626"/>
                </a:solidFill>
                <a:latin typeface="Calibri" charset="0"/>
                <a:ea typeface="ヒラギノ角ゴ ProN W3" charset="0"/>
                <a:cs typeface="Calibri" charset="0"/>
              </a:rPr>
              <a:t>’</a:t>
            </a:r>
            <a:r>
              <a:rPr lang="en-US" altLang="ja-JP" spc="-150" dirty="0">
                <a:solidFill>
                  <a:srgbClr val="262626"/>
                </a:solidFill>
                <a:latin typeface="Calibri" charset="0"/>
                <a:ea typeface="ヒラギノ角ゴ ProN W3" charset="0"/>
                <a:cs typeface="Calibri" charset="0"/>
              </a:rPr>
              <a:t>s Law</a:t>
            </a:r>
            <a:r>
              <a:rPr lang="en-US" altLang="ja-JP" spc="-150" dirty="0" smtClean="0">
                <a:solidFill>
                  <a:srgbClr val="262626"/>
                </a:solidFill>
                <a:latin typeface="Calibri" charset="0"/>
                <a:ea typeface="ヒラギノ角ゴ ProN W3" charset="0"/>
                <a:cs typeface="Calibri" charset="0"/>
              </a:rPr>
              <a:t>. </a:t>
            </a:r>
            <a:r>
              <a:rPr lang="en-US" altLang="ja-JP" spc="-150" dirty="0">
                <a:solidFill>
                  <a:srgbClr val="262626"/>
                </a:solidFill>
                <a:latin typeface="Calibri" charset="0"/>
                <a:ea typeface="ヒラギノ角ゴ ProN W3" charset="0"/>
                <a:cs typeface="Calibri" charset="0"/>
              </a:rPr>
              <a:t>So machines</a:t>
            </a:r>
            <a:r>
              <a:rPr lang="ja-JP" altLang="en-US" spc="-150" dirty="0">
                <a:solidFill>
                  <a:srgbClr val="262626"/>
                </a:solidFill>
                <a:latin typeface="Calibri" charset="0"/>
                <a:ea typeface="ヒラギノ角ゴ ProN W3" charset="0"/>
                <a:cs typeface="Calibri" charset="0"/>
              </a:rPr>
              <a:t>’</a:t>
            </a:r>
            <a:r>
              <a:rPr lang="en-US" altLang="ja-JP" spc="-150" dirty="0">
                <a:solidFill>
                  <a:srgbClr val="262626"/>
                </a:solidFill>
                <a:latin typeface="Calibri" charset="0"/>
                <a:ea typeface="ヒラギノ角ゴ ProN W3" charset="0"/>
                <a:cs typeface="Calibri" charset="0"/>
              </a:rPr>
              <a:t> ability to generate data is growing a lot faster than </a:t>
            </a:r>
            <a:r>
              <a:rPr lang="en-US" altLang="ja-JP" spc="-150" dirty="0" smtClean="0">
                <a:solidFill>
                  <a:srgbClr val="262626"/>
                </a:solidFill>
                <a:latin typeface="Calibri" charset="0"/>
                <a:ea typeface="ヒラギノ角ゴ ProN W3" charset="0"/>
                <a:cs typeface="Calibri" charset="0"/>
              </a:rPr>
              <a:t>humans’.”</a:t>
            </a:r>
          </a:p>
          <a:p>
            <a:pPr marL="0" indent="0" algn="r">
              <a:lnSpc>
                <a:spcPct val="100000"/>
              </a:lnSpc>
              <a:buFont typeface="Wingdings" charset="0"/>
              <a:buNone/>
            </a:pPr>
            <a:r>
              <a:rPr lang="en-US" altLang="ja-JP" sz="4000" spc="-150" dirty="0" smtClean="0">
                <a:solidFill>
                  <a:srgbClr val="262626"/>
                </a:solidFill>
                <a:latin typeface="Calibri" charset="0"/>
                <a:ea typeface="ヒラギノ角ゴ ProN W3" charset="0"/>
                <a:cs typeface="Calibri" charset="0"/>
              </a:rPr>
              <a:t>-Curt </a:t>
            </a:r>
            <a:r>
              <a:rPr lang="en-US" altLang="ja-JP" sz="4000" spc="-150" dirty="0" err="1" smtClean="0">
                <a:solidFill>
                  <a:srgbClr val="262626"/>
                </a:solidFill>
                <a:latin typeface="Calibri" charset="0"/>
                <a:ea typeface="ヒラギノ角ゴ ProN W3" charset="0"/>
                <a:cs typeface="Calibri" charset="0"/>
              </a:rPr>
              <a:t>Monash</a:t>
            </a:r>
            <a:r>
              <a:rPr lang="en-US" altLang="ja-JP" sz="4000" spc="-150" dirty="0" smtClean="0">
                <a:solidFill>
                  <a:srgbClr val="262626"/>
                </a:solidFill>
                <a:latin typeface="Calibri" charset="0"/>
                <a:ea typeface="ヒラギノ角ゴ ProN W3" charset="0"/>
                <a:cs typeface="Calibri" charset="0"/>
              </a:rPr>
              <a:t>, Industry Analyst </a:t>
            </a:r>
            <a:endParaRPr lang="en-US" altLang="ja-JP" sz="4000" spc="-150" dirty="0">
              <a:solidFill>
                <a:srgbClr val="262626"/>
              </a:solidFill>
              <a:latin typeface="Calibri" charset="0"/>
              <a:ea typeface="ヒラギノ角ゴ ProN W3" charset="0"/>
              <a:cs typeface="Calibri" charset="0"/>
            </a:endParaRPr>
          </a:p>
          <a:p>
            <a:pPr marL="0" indent="0">
              <a:spcAft>
                <a:spcPts val="1200"/>
              </a:spcAft>
              <a:buNone/>
            </a:pPr>
            <a:endParaRPr lang="en-US" spc="-150" dirty="0" smtClean="0">
              <a:solidFill>
                <a:srgbClr val="FFFFFF"/>
              </a:solidFill>
            </a:endParaRPr>
          </a:p>
        </p:txBody>
      </p:sp>
      <p:sp>
        <p:nvSpPr>
          <p:cNvPr id="8" name="Slide Number Placeholder 7"/>
          <p:cNvSpPr>
            <a:spLocks noGrp="1"/>
          </p:cNvSpPr>
          <p:nvPr>
            <p:ph type="sldNum" sz="quarter" idx="12"/>
          </p:nvPr>
        </p:nvSpPr>
        <p:spPr/>
        <p:txBody>
          <a:bodyPr/>
          <a:lstStyle/>
          <a:p>
            <a:fld id="{027CC8FC-DC84-4CE8-AADD-ED05D9A2A54F}" type="slidenum">
              <a:rPr lang="en-US" smtClean="0"/>
              <a:pPr/>
              <a:t>4</a:t>
            </a:fld>
            <a:endParaRPr lang="en-US"/>
          </a:p>
        </p:txBody>
      </p:sp>
    </p:spTree>
    <p:extLst>
      <p:ext uri="{BB962C8B-B14F-4D97-AF65-F5344CB8AC3E}">
        <p14:creationId xmlns:p14="http://schemas.microsoft.com/office/powerpoint/2010/main" val="3717342499"/>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812800" y="1508125"/>
            <a:ext cx="14681200" cy="6451600"/>
          </a:xfrm>
        </p:spPr>
        <p:txBody>
          <a:bodyPr wrap="square" numCol="1" anchor="t" anchorCtr="0" compatLnSpc="1">
            <a:prstTxWarp prst="textNoShape">
              <a:avLst/>
            </a:prstTxWarp>
            <a:normAutofit/>
          </a:bodyPr>
          <a:lstStyle/>
          <a:p>
            <a:pPr marL="250655" indent="-250655" eaLnBrk="1" hangingPunct="1">
              <a:buFont typeface="Arial" charset="0"/>
              <a:buChar char="•"/>
              <a:defRPr/>
            </a:pPr>
            <a:r>
              <a:rPr lang="en-US" sz="4400" dirty="0">
                <a:solidFill>
                  <a:srgbClr val="5B960F"/>
                </a:solidFill>
                <a:latin typeface="Calibri" charset="0"/>
              </a:rPr>
              <a:t>Massive datasets are almost always time stamped, heterogeneous, and difficult to fit into traditional SQL database</a:t>
            </a:r>
          </a:p>
          <a:p>
            <a:pPr marL="482278" lvl="1" indent="-185608" eaLnBrk="1" hangingPunct="1">
              <a:defRPr/>
            </a:pPr>
            <a:r>
              <a:rPr lang="en-US" sz="3700" dirty="0">
                <a:solidFill>
                  <a:srgbClr val="262626"/>
                </a:solidFill>
                <a:latin typeface="Calibri" charset="0"/>
              </a:rPr>
              <a:t>Multiple sources, Unstructured data</a:t>
            </a:r>
            <a:br>
              <a:rPr lang="en-US" sz="3700" dirty="0">
                <a:solidFill>
                  <a:srgbClr val="262626"/>
                </a:solidFill>
                <a:latin typeface="Calibri" charset="0"/>
              </a:rPr>
            </a:br>
            <a:endParaRPr lang="en-US" sz="3700" dirty="0">
              <a:solidFill>
                <a:srgbClr val="262626"/>
              </a:solidFill>
              <a:latin typeface="Calibri" charset="0"/>
            </a:endParaRPr>
          </a:p>
          <a:p>
            <a:pPr marL="250655" indent="-250655" eaLnBrk="1" hangingPunct="1">
              <a:buFont typeface="Arial" charset="0"/>
              <a:buChar char="•"/>
              <a:defRPr/>
            </a:pPr>
            <a:r>
              <a:rPr lang="en-US" sz="4400" dirty="0">
                <a:solidFill>
                  <a:srgbClr val="5B960F"/>
                </a:solidFill>
                <a:latin typeface="Calibri" charset="0"/>
              </a:rPr>
              <a:t>Time is the best </a:t>
            </a:r>
            <a:r>
              <a:rPr lang="en-US" sz="4400" dirty="0" err="1">
                <a:solidFill>
                  <a:srgbClr val="5B960F"/>
                </a:solidFill>
                <a:latin typeface="Calibri" charset="0"/>
              </a:rPr>
              <a:t>correlator</a:t>
            </a:r>
            <a:r>
              <a:rPr lang="en-US" sz="4400" dirty="0">
                <a:solidFill>
                  <a:srgbClr val="5B960F"/>
                </a:solidFill>
                <a:latin typeface="Calibri" charset="0"/>
              </a:rPr>
              <a:t> for heterogeneous data sources</a:t>
            </a:r>
          </a:p>
          <a:p>
            <a:pPr marL="482278" lvl="1" indent="-185608" eaLnBrk="1" hangingPunct="1">
              <a:defRPr/>
            </a:pPr>
            <a:r>
              <a:rPr lang="en-US" sz="3700" dirty="0">
                <a:solidFill>
                  <a:srgbClr val="262626"/>
                </a:solidFill>
                <a:latin typeface="Calibri" charset="0"/>
              </a:rPr>
              <a:t>Timestamps for interpreting events that </a:t>
            </a:r>
            <a:r>
              <a:rPr lang="en-US" sz="3700" i="1" dirty="0">
                <a:solidFill>
                  <a:srgbClr val="262626"/>
                </a:solidFill>
                <a:latin typeface="Calibri" charset="0"/>
              </a:rPr>
              <a:t>happened around the same </a:t>
            </a:r>
            <a:r>
              <a:rPr lang="en-US" sz="3700" i="1" dirty="0" smtClean="0">
                <a:solidFill>
                  <a:srgbClr val="262626"/>
                </a:solidFill>
                <a:latin typeface="Calibri" charset="0"/>
              </a:rPr>
              <a:t>time</a:t>
            </a:r>
          </a:p>
          <a:p>
            <a:pPr marL="482278" lvl="1" indent="-185608" eaLnBrk="1" hangingPunct="1">
              <a:defRPr/>
            </a:pPr>
            <a:endParaRPr lang="en-US" sz="3700" i="1" dirty="0">
              <a:solidFill>
                <a:srgbClr val="262626"/>
              </a:solidFill>
              <a:latin typeface="Calibri" charset="0"/>
            </a:endParaRPr>
          </a:p>
          <a:p>
            <a:pPr marL="296670" lvl="1" indent="0">
              <a:buNone/>
              <a:defRPr/>
            </a:pPr>
            <a:r>
              <a:rPr lang="en-US" sz="4000" dirty="0">
                <a:solidFill>
                  <a:srgbClr val="5B960F"/>
                </a:solidFill>
                <a:latin typeface="Calibri" charset="0"/>
              </a:rPr>
              <a:t>Real-time increasingly required </a:t>
            </a:r>
            <a:endParaRPr lang="en-US" sz="3700" i="1" dirty="0" smtClean="0">
              <a:solidFill>
                <a:srgbClr val="262626"/>
              </a:solidFill>
              <a:latin typeface="Calibri" charset="0"/>
            </a:endParaRPr>
          </a:p>
          <a:p>
            <a:pPr marL="482278" lvl="1" indent="-185608">
              <a:defRPr/>
            </a:pPr>
            <a:r>
              <a:rPr lang="en-US" sz="3700" dirty="0">
                <a:solidFill>
                  <a:srgbClr val="262626"/>
                </a:solidFill>
                <a:latin typeface="Calibri" charset="0"/>
              </a:rPr>
              <a:t>Need both recent and historical </a:t>
            </a:r>
            <a:r>
              <a:rPr lang="en-US" sz="3700" dirty="0" smtClean="0">
                <a:solidFill>
                  <a:srgbClr val="262626"/>
                </a:solidFill>
                <a:latin typeface="Calibri" charset="0"/>
              </a:rPr>
              <a:t>information</a:t>
            </a:r>
            <a:endParaRPr lang="en-US" sz="3700" dirty="0">
              <a:solidFill>
                <a:srgbClr val="262626"/>
              </a:solidFill>
              <a:latin typeface="Calibri" charset="0"/>
            </a:endParaRPr>
          </a:p>
        </p:txBody>
      </p:sp>
      <p:sp>
        <p:nvSpPr>
          <p:cNvPr id="2" name="Title 1"/>
          <p:cNvSpPr>
            <a:spLocks noGrp="1"/>
          </p:cNvSpPr>
          <p:nvPr>
            <p:ph type="title"/>
          </p:nvPr>
        </p:nvSpPr>
        <p:spPr>
          <a:xfrm>
            <a:off x="812800" y="15875"/>
            <a:ext cx="14631988" cy="1524000"/>
          </a:xfrm>
        </p:spPr>
        <p:txBody>
          <a:bodyPr wrap="square" numCol="1" anchorCtr="0" compatLnSpc="1">
            <a:prstTxWarp prst="textNoShape">
              <a:avLst/>
            </a:prstTxWarp>
          </a:bodyPr>
          <a:lstStyle/>
          <a:p>
            <a:pPr eaLnBrk="1" hangingPunct="1">
              <a:defRPr/>
            </a:pPr>
            <a:r>
              <a:rPr lang="en-US">
                <a:solidFill>
                  <a:srgbClr val="262626"/>
                </a:solidFill>
                <a:latin typeface="Calibri" charset="0"/>
                <a:cs typeface="Calibri" charset="0"/>
              </a:rPr>
              <a:t>Observations</a:t>
            </a:r>
          </a:p>
        </p:txBody>
      </p:sp>
      <p:sp>
        <p:nvSpPr>
          <p:cNvPr id="56324" name="Slide Number Placeholder 3"/>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ヒラギノ角ゴ ProN W3" charset="0"/>
                <a:cs typeface="ヒラギノ角ゴ ProN W3" charset="0"/>
              </a:defRPr>
            </a:lvl1pPr>
            <a:lvl2pPr marL="742950" indent="-285750" eaLnBrk="0" hangingPunct="0">
              <a:defRPr sz="3200">
                <a:solidFill>
                  <a:schemeClr val="tx1"/>
                </a:solidFill>
                <a:latin typeface="Arial" charset="0"/>
                <a:ea typeface="ヒラギノ角ゴ ProN W3" charset="0"/>
                <a:cs typeface="ヒラギノ角ゴ ProN W3" charset="0"/>
              </a:defRPr>
            </a:lvl2pPr>
            <a:lvl3pPr marL="1143000" indent="-228600" eaLnBrk="0" hangingPunct="0">
              <a:defRPr sz="3200">
                <a:solidFill>
                  <a:schemeClr val="tx1"/>
                </a:solidFill>
                <a:latin typeface="Arial" charset="0"/>
                <a:ea typeface="ヒラギノ角ゴ ProN W3" charset="0"/>
                <a:cs typeface="ヒラギノ角ゴ ProN W3" charset="0"/>
              </a:defRPr>
            </a:lvl3pPr>
            <a:lvl4pPr marL="1600200" indent="-228600" eaLnBrk="0" hangingPunct="0">
              <a:defRPr sz="3200">
                <a:solidFill>
                  <a:schemeClr val="tx1"/>
                </a:solidFill>
                <a:latin typeface="Arial" charset="0"/>
                <a:ea typeface="ヒラギノ角ゴ ProN W3" charset="0"/>
                <a:cs typeface="ヒラギノ角ゴ ProN W3" charset="0"/>
              </a:defRPr>
            </a:lvl4pPr>
            <a:lvl5pPr marL="2057400" indent="-228600" eaLnBrk="0" hangingPunct="0">
              <a:defRPr sz="3200">
                <a:solidFill>
                  <a:schemeClr val="tx1"/>
                </a:solidFill>
                <a:latin typeface="Arial" charset="0"/>
                <a:ea typeface="ヒラギノ角ゴ ProN W3" charset="0"/>
                <a:cs typeface="ヒラギノ角ゴ ProN W3" charset="0"/>
              </a:defRPr>
            </a:lvl5pPr>
            <a:lvl6pPr marL="25146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6pPr>
            <a:lvl7pPr marL="29718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7pPr>
            <a:lvl8pPr marL="34290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8pPr>
            <a:lvl9pPr marL="3886200" indent="-228600" defTabSz="808038" eaLnBrk="0" fontAlgn="base" hangingPunct="0">
              <a:spcBef>
                <a:spcPct val="0"/>
              </a:spcBef>
              <a:spcAft>
                <a:spcPct val="0"/>
              </a:spcAft>
              <a:defRPr sz="3200">
                <a:solidFill>
                  <a:schemeClr val="tx1"/>
                </a:solidFill>
                <a:latin typeface="Arial" charset="0"/>
                <a:ea typeface="ヒラギノ角ゴ ProN W3" charset="0"/>
                <a:cs typeface="ヒラギノ角ゴ ProN W3" charset="0"/>
              </a:defRPr>
            </a:lvl9pPr>
          </a:lstStyle>
          <a:p>
            <a:pPr eaLnBrk="1" hangingPunct="1"/>
            <a:fld id="{A56A4B09-F1B5-6942-9279-AD4D7BB67143}" type="slidenum">
              <a:rPr lang="en-US" sz="1400">
                <a:solidFill>
                  <a:schemeClr val="bg1"/>
                </a:solidFill>
                <a:latin typeface="Calibri" charset="0"/>
              </a:rPr>
              <a:pPr eaLnBrk="1" hangingPunct="1"/>
              <a:t>5</a:t>
            </a:fld>
            <a:endParaRPr lang="en-US" sz="1400">
              <a:solidFill>
                <a:schemeClr val="bg1"/>
              </a:solidFill>
              <a:latin typeface="Calibri" charset="0"/>
            </a:endParaRPr>
          </a:p>
        </p:txBody>
      </p:sp>
    </p:spTree>
    <p:extLst>
      <p:ext uri="{BB962C8B-B14F-4D97-AF65-F5344CB8AC3E}">
        <p14:creationId xmlns:p14="http://schemas.microsoft.com/office/powerpoint/2010/main" val="371546266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42"/>
          <p:cNvSpPr/>
          <p:nvPr/>
        </p:nvSpPr>
        <p:spPr bwMode="gray">
          <a:xfrm>
            <a:off x="5645426" y="5673433"/>
            <a:ext cx="2334794" cy="831272"/>
          </a:xfrm>
          <a:prstGeom prst="roundRect">
            <a:avLst>
              <a:gd name="adj" fmla="val 20116"/>
            </a:avLst>
          </a:prstGeom>
          <a:solidFill>
            <a:srgbClr val="396B99"/>
          </a:solidFill>
          <a:ln w="9525">
            <a:solidFill>
              <a:srgbClr val="5F5F5F"/>
            </a:solidFill>
            <a:prstDash val="solid"/>
            <a:round/>
            <a:headEnd/>
            <a:tailEnd/>
          </a:ln>
        </p:spPr>
        <p:txBody>
          <a:bodyPr wrap="none" lIns="57587" tIns="28794" rIns="57587" bIns="28794" anchor="ctr"/>
          <a:lstStyle/>
          <a:p>
            <a:pPr defTabSz="510698">
              <a:defRPr/>
            </a:pPr>
            <a:endParaRPr lang="en-US" sz="2000" dirty="0">
              <a:solidFill>
                <a:srgbClr val="000000"/>
              </a:solidFill>
              <a:sym typeface="Myriad Pro" pitchFamily="-110" charset="0"/>
            </a:endParaRPr>
          </a:p>
        </p:txBody>
      </p:sp>
      <p:sp>
        <p:nvSpPr>
          <p:cNvPr id="44" name="Rounded Rectangle 43"/>
          <p:cNvSpPr/>
          <p:nvPr/>
        </p:nvSpPr>
        <p:spPr bwMode="gray">
          <a:xfrm>
            <a:off x="533098" y="5673433"/>
            <a:ext cx="2334794" cy="831272"/>
          </a:xfrm>
          <a:prstGeom prst="roundRect">
            <a:avLst>
              <a:gd name="adj" fmla="val 20116"/>
            </a:avLst>
          </a:prstGeom>
          <a:solidFill>
            <a:srgbClr val="396B99"/>
          </a:solidFill>
          <a:ln w="9525">
            <a:solidFill>
              <a:srgbClr val="5F5F5F"/>
            </a:solidFill>
            <a:prstDash val="solid"/>
            <a:round/>
            <a:headEnd/>
            <a:tailEnd/>
          </a:ln>
        </p:spPr>
        <p:txBody>
          <a:bodyPr wrap="none" lIns="57587" tIns="28794" rIns="57587" bIns="28794" anchor="ctr"/>
          <a:lstStyle/>
          <a:p>
            <a:pPr defTabSz="510698">
              <a:defRPr/>
            </a:pPr>
            <a:endParaRPr lang="en-US" sz="2000" dirty="0">
              <a:solidFill>
                <a:schemeClr val="bg1"/>
              </a:solidFill>
              <a:sym typeface="Myriad Pro" pitchFamily="-110" charset="0"/>
            </a:endParaRPr>
          </a:p>
        </p:txBody>
      </p:sp>
      <p:sp>
        <p:nvSpPr>
          <p:cNvPr id="46" name="Rounded Rectangle 45"/>
          <p:cNvSpPr/>
          <p:nvPr/>
        </p:nvSpPr>
        <p:spPr bwMode="gray">
          <a:xfrm>
            <a:off x="3089262" y="5673433"/>
            <a:ext cx="2334794" cy="831272"/>
          </a:xfrm>
          <a:prstGeom prst="roundRect">
            <a:avLst>
              <a:gd name="adj" fmla="val 20116"/>
            </a:avLst>
          </a:prstGeom>
          <a:solidFill>
            <a:srgbClr val="396B99"/>
          </a:solidFill>
          <a:ln w="9525">
            <a:solidFill>
              <a:srgbClr val="5F5F5F"/>
            </a:solidFill>
            <a:prstDash val="solid"/>
            <a:round/>
            <a:headEnd/>
            <a:tailEnd/>
          </a:ln>
        </p:spPr>
        <p:txBody>
          <a:bodyPr wrap="none" lIns="57587" tIns="28794" rIns="57587" bIns="28794" anchor="ctr"/>
          <a:lstStyle/>
          <a:p>
            <a:pPr defTabSz="510698">
              <a:defRPr/>
            </a:pPr>
            <a:endParaRPr lang="en-US" sz="2000" dirty="0">
              <a:solidFill>
                <a:schemeClr val="bg1"/>
              </a:solidFill>
              <a:sym typeface="Myriad Pro" pitchFamily="-110" charset="0"/>
            </a:endParaRPr>
          </a:p>
        </p:txBody>
      </p:sp>
      <p:sp>
        <p:nvSpPr>
          <p:cNvPr id="47" name="Rounded Rectangle 46"/>
          <p:cNvSpPr/>
          <p:nvPr/>
        </p:nvSpPr>
        <p:spPr bwMode="gray">
          <a:xfrm>
            <a:off x="8201590" y="5673433"/>
            <a:ext cx="2334794" cy="831272"/>
          </a:xfrm>
          <a:prstGeom prst="roundRect">
            <a:avLst>
              <a:gd name="adj" fmla="val 20116"/>
            </a:avLst>
          </a:prstGeom>
          <a:solidFill>
            <a:srgbClr val="396B99"/>
          </a:solidFill>
          <a:ln w="9525">
            <a:solidFill>
              <a:srgbClr val="5F5F5F"/>
            </a:solidFill>
            <a:prstDash val="solid"/>
            <a:round/>
            <a:headEnd/>
            <a:tailEnd/>
          </a:ln>
        </p:spPr>
        <p:txBody>
          <a:bodyPr wrap="none" lIns="57587" tIns="28794" rIns="57587" bIns="28794" anchor="ctr"/>
          <a:lstStyle/>
          <a:p>
            <a:pPr defTabSz="510698">
              <a:defRPr/>
            </a:pPr>
            <a:endParaRPr lang="en-US" sz="2000" dirty="0">
              <a:solidFill>
                <a:schemeClr val="bg1"/>
              </a:solidFill>
              <a:sym typeface="Myriad Pro" pitchFamily="-110" charset="0"/>
            </a:endParaRPr>
          </a:p>
        </p:txBody>
      </p:sp>
      <p:sp>
        <p:nvSpPr>
          <p:cNvPr id="49" name="Rounded Rectangle 48"/>
          <p:cNvSpPr/>
          <p:nvPr/>
        </p:nvSpPr>
        <p:spPr bwMode="gray">
          <a:xfrm>
            <a:off x="10757754" y="5673433"/>
            <a:ext cx="2334794" cy="831272"/>
          </a:xfrm>
          <a:prstGeom prst="roundRect">
            <a:avLst>
              <a:gd name="adj" fmla="val 20116"/>
            </a:avLst>
          </a:prstGeom>
          <a:solidFill>
            <a:srgbClr val="396B99"/>
          </a:solidFill>
          <a:ln w="9525">
            <a:solidFill>
              <a:srgbClr val="5F5F5F"/>
            </a:solidFill>
            <a:prstDash val="solid"/>
            <a:round/>
            <a:headEnd/>
            <a:tailEnd/>
          </a:ln>
        </p:spPr>
        <p:txBody>
          <a:bodyPr wrap="none" lIns="57587" tIns="28794" rIns="57587" bIns="28794" anchor="ctr"/>
          <a:lstStyle/>
          <a:p>
            <a:pPr defTabSz="510698">
              <a:defRPr/>
            </a:pPr>
            <a:endParaRPr lang="en-US" sz="2000" dirty="0">
              <a:solidFill>
                <a:schemeClr val="bg1"/>
              </a:solidFill>
              <a:sym typeface="Myriad Pro" pitchFamily="-110" charset="0"/>
            </a:endParaRPr>
          </a:p>
        </p:txBody>
      </p:sp>
      <p:sp>
        <p:nvSpPr>
          <p:cNvPr id="51" name="Rounded Rectangle 50"/>
          <p:cNvSpPr/>
          <p:nvPr/>
        </p:nvSpPr>
        <p:spPr bwMode="gray">
          <a:xfrm>
            <a:off x="13334788" y="5673433"/>
            <a:ext cx="2334794" cy="831272"/>
          </a:xfrm>
          <a:prstGeom prst="roundRect">
            <a:avLst>
              <a:gd name="adj" fmla="val 20116"/>
            </a:avLst>
          </a:prstGeom>
          <a:solidFill>
            <a:srgbClr val="396B99"/>
          </a:solidFill>
          <a:ln w="9525">
            <a:solidFill>
              <a:srgbClr val="5F5F5F"/>
            </a:solidFill>
            <a:prstDash val="solid"/>
            <a:round/>
            <a:headEnd/>
            <a:tailEnd/>
          </a:ln>
        </p:spPr>
        <p:txBody>
          <a:bodyPr wrap="none" lIns="57587" tIns="28794" rIns="57587" bIns="28794" anchor="ctr"/>
          <a:lstStyle/>
          <a:p>
            <a:pPr defTabSz="510698">
              <a:defRPr/>
            </a:pPr>
            <a:endParaRPr lang="en-US" sz="2000" dirty="0">
              <a:solidFill>
                <a:schemeClr val="bg1"/>
              </a:solidFill>
              <a:sym typeface="Myriad Pro" pitchFamily="-110" charset="0"/>
            </a:endParaRPr>
          </a:p>
        </p:txBody>
      </p:sp>
      <p:pic>
        <p:nvPicPr>
          <p:cNvPr id="35859" name="Picture 34"/>
          <p:cNvPicPr>
            <a:picLocks noChangeAspect="1"/>
          </p:cNvPicPr>
          <p:nvPr/>
        </p:nvPicPr>
        <p:blipFill>
          <a:blip r:embed="rId3"/>
          <a:srcRect b="47084"/>
          <a:stretch>
            <a:fillRect/>
          </a:stretch>
        </p:blipFill>
        <p:spPr bwMode="gray">
          <a:xfrm>
            <a:off x="1738313" y="1816100"/>
            <a:ext cx="12638087" cy="2922588"/>
          </a:xfrm>
          <a:prstGeom prst="rect">
            <a:avLst/>
          </a:prstGeom>
          <a:noFill/>
          <a:ln w="9525">
            <a:noFill/>
            <a:miter lim="800000"/>
            <a:headEnd/>
            <a:tailEnd/>
          </a:ln>
        </p:spPr>
      </p:pic>
      <p:sp>
        <p:nvSpPr>
          <p:cNvPr id="11" name="TextBox 41"/>
          <p:cNvSpPr txBox="1">
            <a:spLocks noChangeArrowheads="1"/>
          </p:cNvSpPr>
          <p:nvPr/>
        </p:nvSpPr>
        <p:spPr bwMode="gray">
          <a:xfrm>
            <a:off x="8188325" y="6521450"/>
            <a:ext cx="2576513" cy="1254125"/>
          </a:xfrm>
          <a:prstGeom prst="rect">
            <a:avLst/>
          </a:prstGeom>
          <a:noFill/>
          <a:ln w="9525">
            <a:noFill/>
            <a:miter lim="800000"/>
            <a:headEnd/>
            <a:tailEnd/>
          </a:ln>
        </p:spPr>
        <p:txBody>
          <a:bodyPr lIns="144879" tIns="72438" rIns="144879" bIns="72438">
            <a:spAutoFit/>
          </a:bodyPr>
          <a:lstStyle/>
          <a:p>
            <a:pPr marL="228600" indent="-228600">
              <a:lnSpc>
                <a:spcPct val="90000"/>
              </a:lnSpc>
              <a:spcBef>
                <a:spcPts val="25"/>
              </a:spcBef>
              <a:buFont typeface="Arial" charset="0"/>
              <a:buChar char="•"/>
            </a:pPr>
            <a:r>
              <a:rPr lang="en-US" sz="2000">
                <a:solidFill>
                  <a:srgbClr val="000000"/>
                </a:solidFill>
                <a:latin typeface="Calibri" pitchFamily="34" charset="0"/>
              </a:rPr>
              <a:t>Web logs</a:t>
            </a:r>
          </a:p>
          <a:p>
            <a:pPr marL="228600" indent="-228600">
              <a:lnSpc>
                <a:spcPct val="90000"/>
              </a:lnSpc>
              <a:spcBef>
                <a:spcPts val="25"/>
              </a:spcBef>
              <a:buFont typeface="Arial" charset="0"/>
              <a:buChar char="•"/>
            </a:pPr>
            <a:r>
              <a:rPr lang="en-US" sz="2000">
                <a:solidFill>
                  <a:srgbClr val="000000"/>
                </a:solidFill>
                <a:latin typeface="Calibri" pitchFamily="34" charset="0"/>
              </a:rPr>
              <a:t>Log4J, JMS, JMX</a:t>
            </a:r>
          </a:p>
          <a:p>
            <a:pPr marL="228600" indent="-228600">
              <a:lnSpc>
                <a:spcPct val="90000"/>
              </a:lnSpc>
              <a:spcBef>
                <a:spcPts val="25"/>
              </a:spcBef>
              <a:buFont typeface="Arial" charset="0"/>
              <a:buChar char="•"/>
            </a:pPr>
            <a:r>
              <a:rPr lang="en-US" sz="2000">
                <a:solidFill>
                  <a:srgbClr val="000000"/>
                </a:solidFill>
                <a:latin typeface="Calibri" pitchFamily="34" charset="0"/>
              </a:rPr>
              <a:t>.NET events</a:t>
            </a:r>
          </a:p>
          <a:p>
            <a:pPr marL="228600" indent="-228600">
              <a:lnSpc>
                <a:spcPct val="90000"/>
              </a:lnSpc>
              <a:spcBef>
                <a:spcPts val="25"/>
              </a:spcBef>
              <a:buFont typeface="Arial" charset="0"/>
              <a:buChar char="•"/>
            </a:pPr>
            <a:r>
              <a:rPr lang="en-US" sz="2000">
                <a:solidFill>
                  <a:srgbClr val="000000"/>
                </a:solidFill>
                <a:latin typeface="Calibri" pitchFamily="34" charset="0"/>
              </a:rPr>
              <a:t>Code and scripts</a:t>
            </a:r>
          </a:p>
        </p:txBody>
      </p:sp>
      <p:sp>
        <p:nvSpPr>
          <p:cNvPr id="13" name="TextBox 41"/>
          <p:cNvSpPr txBox="1">
            <a:spLocks noChangeArrowheads="1"/>
          </p:cNvSpPr>
          <p:nvPr/>
        </p:nvSpPr>
        <p:spPr bwMode="gray">
          <a:xfrm>
            <a:off x="13244513" y="6521450"/>
            <a:ext cx="2308225" cy="1254125"/>
          </a:xfrm>
          <a:prstGeom prst="rect">
            <a:avLst/>
          </a:prstGeom>
          <a:noFill/>
          <a:ln w="9525">
            <a:noFill/>
            <a:miter lim="800000"/>
            <a:headEnd/>
            <a:tailEnd/>
          </a:ln>
        </p:spPr>
        <p:txBody>
          <a:bodyPr lIns="144879" tIns="72438" rIns="144879" bIns="72438">
            <a:spAutoFit/>
          </a:bodyPr>
          <a:lstStyle/>
          <a:p>
            <a:pPr marL="227013" indent="-227013">
              <a:lnSpc>
                <a:spcPct val="90000"/>
              </a:lnSpc>
              <a:spcBef>
                <a:spcPts val="25"/>
              </a:spcBef>
              <a:buFont typeface="Arial" charset="0"/>
              <a:buChar char="•"/>
            </a:pPr>
            <a:r>
              <a:rPr lang="en-US" sz="2000">
                <a:solidFill>
                  <a:srgbClr val="000000"/>
                </a:solidFill>
                <a:latin typeface="Calibri" pitchFamily="34" charset="0"/>
              </a:rPr>
              <a:t>Configurations</a:t>
            </a:r>
          </a:p>
          <a:p>
            <a:pPr marL="227013" indent="-227013">
              <a:lnSpc>
                <a:spcPct val="90000"/>
              </a:lnSpc>
              <a:spcBef>
                <a:spcPts val="25"/>
              </a:spcBef>
              <a:buFont typeface="Arial" charset="0"/>
              <a:buChar char="•"/>
            </a:pPr>
            <a:r>
              <a:rPr lang="en-US" sz="2000">
                <a:solidFill>
                  <a:srgbClr val="000000"/>
                </a:solidFill>
                <a:latin typeface="Calibri" pitchFamily="34" charset="0"/>
              </a:rPr>
              <a:t>syslog</a:t>
            </a:r>
          </a:p>
          <a:p>
            <a:pPr marL="227013" indent="-227013">
              <a:lnSpc>
                <a:spcPct val="90000"/>
              </a:lnSpc>
              <a:spcBef>
                <a:spcPts val="25"/>
              </a:spcBef>
              <a:buFont typeface="Arial" charset="0"/>
              <a:buChar char="•"/>
            </a:pPr>
            <a:r>
              <a:rPr lang="en-US" sz="2000">
                <a:solidFill>
                  <a:srgbClr val="000000"/>
                </a:solidFill>
                <a:latin typeface="Calibri" pitchFamily="34" charset="0"/>
              </a:rPr>
              <a:t>SNMP</a:t>
            </a:r>
          </a:p>
          <a:p>
            <a:pPr marL="227013" indent="-227013">
              <a:lnSpc>
                <a:spcPct val="90000"/>
              </a:lnSpc>
              <a:spcBef>
                <a:spcPts val="25"/>
              </a:spcBef>
              <a:buFont typeface="Arial" charset="0"/>
              <a:buChar char="•"/>
            </a:pPr>
            <a:r>
              <a:rPr lang="en-US" sz="2000">
                <a:solidFill>
                  <a:srgbClr val="000000"/>
                </a:solidFill>
                <a:latin typeface="Calibri" pitchFamily="34" charset="0"/>
              </a:rPr>
              <a:t>netflow</a:t>
            </a:r>
          </a:p>
        </p:txBody>
      </p:sp>
      <p:sp>
        <p:nvSpPr>
          <p:cNvPr id="15" name="TextBox 41"/>
          <p:cNvSpPr txBox="1">
            <a:spLocks noChangeArrowheads="1"/>
          </p:cNvSpPr>
          <p:nvPr/>
        </p:nvSpPr>
        <p:spPr bwMode="gray">
          <a:xfrm>
            <a:off x="10731500" y="6521450"/>
            <a:ext cx="2339975" cy="1254125"/>
          </a:xfrm>
          <a:prstGeom prst="rect">
            <a:avLst/>
          </a:prstGeom>
          <a:noFill/>
          <a:ln w="9525">
            <a:noFill/>
            <a:miter lim="800000"/>
            <a:headEnd/>
            <a:tailEnd/>
          </a:ln>
        </p:spPr>
        <p:txBody>
          <a:bodyPr lIns="144879" tIns="72438" rIns="144879" bIns="72438">
            <a:spAutoFit/>
          </a:bodyPr>
          <a:lstStyle/>
          <a:p>
            <a:pPr marL="231775" indent="-231775">
              <a:lnSpc>
                <a:spcPct val="90000"/>
              </a:lnSpc>
              <a:spcBef>
                <a:spcPts val="25"/>
              </a:spcBef>
              <a:buFont typeface="Arial" charset="0"/>
              <a:buChar char="•"/>
            </a:pPr>
            <a:r>
              <a:rPr lang="en-US" sz="2000">
                <a:solidFill>
                  <a:srgbClr val="000000"/>
                </a:solidFill>
                <a:latin typeface="Calibri" pitchFamily="34" charset="0"/>
              </a:rPr>
              <a:t>Configurations</a:t>
            </a:r>
          </a:p>
          <a:p>
            <a:pPr marL="231775" indent="-231775">
              <a:lnSpc>
                <a:spcPct val="90000"/>
              </a:lnSpc>
              <a:spcBef>
                <a:spcPts val="25"/>
              </a:spcBef>
              <a:buFont typeface="Arial" charset="0"/>
              <a:buChar char="•"/>
            </a:pPr>
            <a:r>
              <a:rPr lang="en-US" sz="2000">
                <a:solidFill>
                  <a:srgbClr val="000000"/>
                </a:solidFill>
                <a:latin typeface="Calibri" pitchFamily="34" charset="0"/>
              </a:rPr>
              <a:t>Audit/query logs</a:t>
            </a:r>
          </a:p>
          <a:p>
            <a:pPr marL="231775" indent="-231775">
              <a:lnSpc>
                <a:spcPct val="90000"/>
              </a:lnSpc>
              <a:spcBef>
                <a:spcPts val="25"/>
              </a:spcBef>
              <a:buFont typeface="Arial" charset="0"/>
              <a:buChar char="•"/>
            </a:pPr>
            <a:r>
              <a:rPr lang="en-US" sz="2000">
                <a:solidFill>
                  <a:srgbClr val="000000"/>
                </a:solidFill>
                <a:latin typeface="Calibri" pitchFamily="34" charset="0"/>
              </a:rPr>
              <a:t>Tables</a:t>
            </a:r>
          </a:p>
          <a:p>
            <a:pPr marL="231775" indent="-231775">
              <a:lnSpc>
                <a:spcPct val="90000"/>
              </a:lnSpc>
              <a:spcBef>
                <a:spcPts val="25"/>
              </a:spcBef>
              <a:buFont typeface="Arial" charset="0"/>
              <a:buChar char="•"/>
            </a:pPr>
            <a:r>
              <a:rPr lang="en-US" sz="2000">
                <a:solidFill>
                  <a:srgbClr val="000000"/>
                </a:solidFill>
                <a:latin typeface="Calibri" pitchFamily="34" charset="0"/>
              </a:rPr>
              <a:t>Schemas</a:t>
            </a:r>
          </a:p>
        </p:txBody>
      </p:sp>
      <p:sp>
        <p:nvSpPr>
          <p:cNvPr id="17" name="TextBox 41"/>
          <p:cNvSpPr txBox="1">
            <a:spLocks noChangeArrowheads="1"/>
          </p:cNvSpPr>
          <p:nvPr/>
        </p:nvSpPr>
        <p:spPr bwMode="gray">
          <a:xfrm>
            <a:off x="5641975" y="6521450"/>
            <a:ext cx="2400300" cy="976313"/>
          </a:xfrm>
          <a:prstGeom prst="rect">
            <a:avLst/>
          </a:prstGeom>
          <a:noFill/>
          <a:ln w="9525">
            <a:noFill/>
            <a:miter lim="800000"/>
            <a:headEnd/>
            <a:tailEnd/>
          </a:ln>
        </p:spPr>
        <p:txBody>
          <a:bodyPr lIns="144879" tIns="72438" rIns="144879" bIns="72438">
            <a:spAutoFit/>
          </a:bodyPr>
          <a:lstStyle/>
          <a:p>
            <a:pPr marL="228600" indent="-228600">
              <a:lnSpc>
                <a:spcPct val="90000"/>
              </a:lnSpc>
              <a:spcBef>
                <a:spcPts val="25"/>
              </a:spcBef>
              <a:buFont typeface="Arial" charset="0"/>
              <a:buChar char="•"/>
            </a:pPr>
            <a:r>
              <a:rPr lang="en-US" sz="2000">
                <a:solidFill>
                  <a:srgbClr val="000000"/>
                </a:solidFill>
                <a:latin typeface="Calibri" pitchFamily="34" charset="0"/>
              </a:rPr>
              <a:t>Hypervisor</a:t>
            </a:r>
          </a:p>
          <a:p>
            <a:pPr marL="228600" indent="-228600">
              <a:lnSpc>
                <a:spcPct val="90000"/>
              </a:lnSpc>
              <a:spcBef>
                <a:spcPts val="25"/>
              </a:spcBef>
              <a:buFont typeface="Arial" charset="0"/>
              <a:buChar char="•"/>
            </a:pPr>
            <a:r>
              <a:rPr lang="en-US" sz="2000">
                <a:solidFill>
                  <a:srgbClr val="000000"/>
                </a:solidFill>
                <a:latin typeface="Calibri" pitchFamily="34" charset="0"/>
              </a:rPr>
              <a:t>Guest OS, Apps</a:t>
            </a:r>
          </a:p>
          <a:p>
            <a:pPr marL="228600" indent="-228600">
              <a:lnSpc>
                <a:spcPct val="90000"/>
              </a:lnSpc>
              <a:spcBef>
                <a:spcPts val="25"/>
              </a:spcBef>
              <a:buFont typeface="Arial" charset="0"/>
              <a:buChar char="•"/>
            </a:pPr>
            <a:r>
              <a:rPr lang="en-US" sz="2000">
                <a:solidFill>
                  <a:srgbClr val="000000"/>
                </a:solidFill>
                <a:latin typeface="Calibri" pitchFamily="34" charset="0"/>
              </a:rPr>
              <a:t>Cloud</a:t>
            </a:r>
          </a:p>
        </p:txBody>
      </p:sp>
      <p:sp>
        <p:nvSpPr>
          <p:cNvPr id="19" name="TextBox 41"/>
          <p:cNvSpPr txBox="1">
            <a:spLocks noChangeArrowheads="1"/>
          </p:cNvSpPr>
          <p:nvPr/>
        </p:nvSpPr>
        <p:spPr bwMode="gray">
          <a:xfrm>
            <a:off x="3082925" y="6521450"/>
            <a:ext cx="2193925" cy="1254125"/>
          </a:xfrm>
          <a:prstGeom prst="rect">
            <a:avLst/>
          </a:prstGeom>
          <a:noFill/>
          <a:ln w="9525">
            <a:noFill/>
            <a:miter lim="800000"/>
            <a:headEnd/>
            <a:tailEnd/>
          </a:ln>
        </p:spPr>
        <p:txBody>
          <a:bodyPr lIns="144879" tIns="72438" rIns="144879" bIns="72438">
            <a:spAutoFit/>
          </a:bodyPr>
          <a:lstStyle/>
          <a:p>
            <a:pPr marL="231775" indent="-231775">
              <a:lnSpc>
                <a:spcPct val="90000"/>
              </a:lnSpc>
              <a:spcBef>
                <a:spcPts val="25"/>
              </a:spcBef>
              <a:buFont typeface="Arial" charset="0"/>
              <a:buChar char="•"/>
            </a:pPr>
            <a:r>
              <a:rPr lang="en-US" sz="2000">
                <a:solidFill>
                  <a:srgbClr val="000000"/>
                </a:solidFill>
                <a:latin typeface="Calibri" pitchFamily="34" charset="0"/>
              </a:rPr>
              <a:t>Configurations</a:t>
            </a:r>
          </a:p>
          <a:p>
            <a:pPr marL="231775" indent="-231775">
              <a:lnSpc>
                <a:spcPct val="90000"/>
              </a:lnSpc>
              <a:spcBef>
                <a:spcPts val="25"/>
              </a:spcBef>
              <a:buFont typeface="Arial" charset="0"/>
              <a:buChar char="•"/>
            </a:pPr>
            <a:r>
              <a:rPr lang="en-US" sz="2000">
                <a:solidFill>
                  <a:srgbClr val="000000"/>
                </a:solidFill>
                <a:latin typeface="Calibri" pitchFamily="34" charset="0"/>
              </a:rPr>
              <a:t>syslog</a:t>
            </a:r>
          </a:p>
          <a:p>
            <a:pPr marL="231775" indent="-231775">
              <a:lnSpc>
                <a:spcPct val="90000"/>
              </a:lnSpc>
              <a:spcBef>
                <a:spcPts val="25"/>
              </a:spcBef>
              <a:buFont typeface="Arial" charset="0"/>
              <a:buChar char="•"/>
            </a:pPr>
            <a:r>
              <a:rPr lang="en-US" sz="2000">
                <a:solidFill>
                  <a:srgbClr val="000000"/>
                </a:solidFill>
                <a:latin typeface="Calibri" pitchFamily="34" charset="0"/>
              </a:rPr>
              <a:t>File system</a:t>
            </a:r>
          </a:p>
          <a:p>
            <a:pPr marL="231775" indent="-231775">
              <a:lnSpc>
                <a:spcPct val="90000"/>
              </a:lnSpc>
              <a:spcBef>
                <a:spcPts val="25"/>
              </a:spcBef>
              <a:buFont typeface="Arial" charset="0"/>
              <a:buChar char="•"/>
            </a:pPr>
            <a:r>
              <a:rPr lang="en-US" sz="2000">
                <a:solidFill>
                  <a:srgbClr val="000000"/>
                </a:solidFill>
                <a:latin typeface="Calibri" pitchFamily="34" charset="0"/>
              </a:rPr>
              <a:t>ps, iostat, top</a:t>
            </a:r>
          </a:p>
        </p:txBody>
      </p:sp>
      <p:sp>
        <p:nvSpPr>
          <p:cNvPr id="21" name="TextBox 41"/>
          <p:cNvSpPr txBox="1">
            <a:spLocks noChangeArrowheads="1"/>
          </p:cNvSpPr>
          <p:nvPr/>
        </p:nvSpPr>
        <p:spPr bwMode="gray">
          <a:xfrm>
            <a:off x="515938" y="6521450"/>
            <a:ext cx="2184400" cy="1254125"/>
          </a:xfrm>
          <a:prstGeom prst="rect">
            <a:avLst/>
          </a:prstGeom>
          <a:noFill/>
          <a:ln w="9525">
            <a:noFill/>
            <a:miter lim="800000"/>
            <a:headEnd/>
            <a:tailEnd/>
          </a:ln>
        </p:spPr>
        <p:txBody>
          <a:bodyPr lIns="144879" tIns="72438" rIns="144879" bIns="72438">
            <a:spAutoFit/>
          </a:bodyPr>
          <a:lstStyle/>
          <a:p>
            <a:pPr marL="231775" indent="-231775">
              <a:lnSpc>
                <a:spcPct val="90000"/>
              </a:lnSpc>
              <a:spcBef>
                <a:spcPts val="25"/>
              </a:spcBef>
              <a:buFont typeface="Arial" charset="0"/>
              <a:buChar char="•"/>
            </a:pPr>
            <a:r>
              <a:rPr lang="en-US" sz="2000">
                <a:solidFill>
                  <a:srgbClr val="000000"/>
                </a:solidFill>
                <a:latin typeface="Calibri" pitchFamily="34" charset="0"/>
              </a:rPr>
              <a:t>Registry</a:t>
            </a:r>
          </a:p>
          <a:p>
            <a:pPr marL="231775" indent="-231775">
              <a:lnSpc>
                <a:spcPct val="90000"/>
              </a:lnSpc>
              <a:spcBef>
                <a:spcPts val="25"/>
              </a:spcBef>
              <a:buFont typeface="Arial" charset="0"/>
              <a:buChar char="•"/>
            </a:pPr>
            <a:r>
              <a:rPr lang="en-US" sz="2000">
                <a:solidFill>
                  <a:srgbClr val="000000"/>
                </a:solidFill>
                <a:latin typeface="Calibri" pitchFamily="34" charset="0"/>
              </a:rPr>
              <a:t>Event logs</a:t>
            </a:r>
          </a:p>
          <a:p>
            <a:pPr marL="231775" indent="-231775">
              <a:lnSpc>
                <a:spcPct val="90000"/>
              </a:lnSpc>
              <a:spcBef>
                <a:spcPts val="25"/>
              </a:spcBef>
              <a:buFont typeface="Arial" charset="0"/>
              <a:buChar char="•"/>
            </a:pPr>
            <a:r>
              <a:rPr lang="en-US" sz="2000">
                <a:solidFill>
                  <a:srgbClr val="000000"/>
                </a:solidFill>
                <a:latin typeface="Calibri" pitchFamily="34" charset="0"/>
              </a:rPr>
              <a:t>File system</a:t>
            </a:r>
          </a:p>
          <a:p>
            <a:pPr marL="231775" indent="-231775">
              <a:lnSpc>
                <a:spcPct val="90000"/>
              </a:lnSpc>
              <a:spcBef>
                <a:spcPts val="25"/>
              </a:spcBef>
              <a:buFont typeface="Arial" charset="0"/>
              <a:buChar char="•"/>
            </a:pPr>
            <a:r>
              <a:rPr lang="en-US" sz="2000">
                <a:solidFill>
                  <a:srgbClr val="000000"/>
                </a:solidFill>
                <a:latin typeface="Calibri" pitchFamily="34" charset="0"/>
              </a:rPr>
              <a:t>sysinternals</a:t>
            </a:r>
          </a:p>
        </p:txBody>
      </p:sp>
      <p:sp>
        <p:nvSpPr>
          <p:cNvPr id="35866" name="TextBox 21"/>
          <p:cNvSpPr txBox="1">
            <a:spLocks noChangeArrowheads="1"/>
          </p:cNvSpPr>
          <p:nvPr/>
        </p:nvSpPr>
        <p:spPr bwMode="gray">
          <a:xfrm>
            <a:off x="3586163" y="4543425"/>
            <a:ext cx="1455737" cy="390525"/>
          </a:xfrm>
          <a:prstGeom prst="rect">
            <a:avLst/>
          </a:prstGeom>
          <a:noFill/>
          <a:ln w="9525">
            <a:noFill/>
            <a:miter lim="800000"/>
            <a:headEnd/>
            <a:tailEnd/>
          </a:ln>
        </p:spPr>
        <p:txBody>
          <a:bodyPr lIns="82287" tIns="41143" rIns="82287" bIns="41143">
            <a:spAutoFit/>
          </a:bodyPr>
          <a:lstStyle/>
          <a:p>
            <a:pPr algn="ctr"/>
            <a:r>
              <a:rPr lang="en-US" sz="2000">
                <a:solidFill>
                  <a:srgbClr val="000000"/>
                </a:solidFill>
                <a:latin typeface="Calibri" pitchFamily="34" charset="0"/>
              </a:rPr>
              <a:t>Logfiles</a:t>
            </a:r>
          </a:p>
        </p:txBody>
      </p:sp>
      <p:sp>
        <p:nvSpPr>
          <p:cNvPr id="35867" name="TextBox 22"/>
          <p:cNvSpPr txBox="1">
            <a:spLocks noChangeArrowheads="1"/>
          </p:cNvSpPr>
          <p:nvPr/>
        </p:nvSpPr>
        <p:spPr bwMode="gray">
          <a:xfrm>
            <a:off x="4672013" y="4543425"/>
            <a:ext cx="1455737" cy="390525"/>
          </a:xfrm>
          <a:prstGeom prst="rect">
            <a:avLst/>
          </a:prstGeom>
          <a:noFill/>
          <a:ln w="9525">
            <a:noFill/>
            <a:miter lim="800000"/>
            <a:headEnd/>
            <a:tailEnd/>
          </a:ln>
        </p:spPr>
        <p:txBody>
          <a:bodyPr lIns="82287" tIns="41143" rIns="82287" bIns="41143">
            <a:spAutoFit/>
          </a:bodyPr>
          <a:lstStyle/>
          <a:p>
            <a:pPr algn="ctr"/>
            <a:r>
              <a:rPr lang="en-US" sz="2000">
                <a:solidFill>
                  <a:srgbClr val="000000"/>
                </a:solidFill>
                <a:latin typeface="Calibri" pitchFamily="34" charset="0"/>
              </a:rPr>
              <a:t>Configs</a:t>
            </a:r>
          </a:p>
        </p:txBody>
      </p:sp>
      <p:sp>
        <p:nvSpPr>
          <p:cNvPr id="35868" name="TextBox 23"/>
          <p:cNvSpPr txBox="1">
            <a:spLocks noChangeArrowheads="1"/>
          </p:cNvSpPr>
          <p:nvPr/>
        </p:nvSpPr>
        <p:spPr bwMode="gray">
          <a:xfrm>
            <a:off x="5757863" y="4543425"/>
            <a:ext cx="1455737" cy="390525"/>
          </a:xfrm>
          <a:prstGeom prst="rect">
            <a:avLst/>
          </a:prstGeom>
          <a:noFill/>
          <a:ln w="9525">
            <a:noFill/>
            <a:miter lim="800000"/>
            <a:headEnd/>
            <a:tailEnd/>
          </a:ln>
        </p:spPr>
        <p:txBody>
          <a:bodyPr lIns="82287" tIns="41143" rIns="82287" bIns="41143">
            <a:spAutoFit/>
          </a:bodyPr>
          <a:lstStyle/>
          <a:p>
            <a:pPr algn="ctr"/>
            <a:r>
              <a:rPr lang="en-US" sz="2000">
                <a:solidFill>
                  <a:srgbClr val="000000"/>
                </a:solidFill>
                <a:latin typeface="Calibri" pitchFamily="34" charset="0"/>
              </a:rPr>
              <a:t>Messages</a:t>
            </a:r>
          </a:p>
        </p:txBody>
      </p:sp>
      <p:sp>
        <p:nvSpPr>
          <p:cNvPr id="35869" name="TextBox 24"/>
          <p:cNvSpPr txBox="1">
            <a:spLocks noChangeArrowheads="1"/>
          </p:cNvSpPr>
          <p:nvPr/>
        </p:nvSpPr>
        <p:spPr bwMode="gray">
          <a:xfrm>
            <a:off x="6843713" y="4543425"/>
            <a:ext cx="1455737" cy="698500"/>
          </a:xfrm>
          <a:prstGeom prst="rect">
            <a:avLst/>
          </a:prstGeom>
          <a:noFill/>
          <a:ln w="9525">
            <a:noFill/>
            <a:miter lim="800000"/>
            <a:headEnd/>
            <a:tailEnd/>
          </a:ln>
        </p:spPr>
        <p:txBody>
          <a:bodyPr lIns="82287" tIns="41143" rIns="82287" bIns="41143">
            <a:spAutoFit/>
          </a:bodyPr>
          <a:lstStyle/>
          <a:p>
            <a:pPr algn="ctr"/>
            <a:r>
              <a:rPr lang="en-US" sz="2000">
                <a:solidFill>
                  <a:srgbClr val="000000"/>
                </a:solidFill>
                <a:latin typeface="Calibri" pitchFamily="34" charset="0"/>
              </a:rPr>
              <a:t>Traps </a:t>
            </a:r>
            <a:br>
              <a:rPr lang="en-US" sz="2000">
                <a:solidFill>
                  <a:srgbClr val="000000"/>
                </a:solidFill>
                <a:latin typeface="Calibri" pitchFamily="34" charset="0"/>
              </a:rPr>
            </a:br>
            <a:r>
              <a:rPr lang="en-US" sz="2000">
                <a:solidFill>
                  <a:srgbClr val="000000"/>
                </a:solidFill>
                <a:latin typeface="Calibri" pitchFamily="34" charset="0"/>
              </a:rPr>
              <a:t> Alerts</a:t>
            </a:r>
          </a:p>
        </p:txBody>
      </p:sp>
      <p:sp>
        <p:nvSpPr>
          <p:cNvPr id="35870" name="TextBox 25"/>
          <p:cNvSpPr txBox="1">
            <a:spLocks noChangeArrowheads="1"/>
          </p:cNvSpPr>
          <p:nvPr/>
        </p:nvSpPr>
        <p:spPr bwMode="gray">
          <a:xfrm>
            <a:off x="7929563" y="4543425"/>
            <a:ext cx="1455737" cy="390525"/>
          </a:xfrm>
          <a:prstGeom prst="rect">
            <a:avLst/>
          </a:prstGeom>
          <a:noFill/>
          <a:ln w="9525">
            <a:noFill/>
            <a:miter lim="800000"/>
            <a:headEnd/>
            <a:tailEnd/>
          </a:ln>
        </p:spPr>
        <p:txBody>
          <a:bodyPr lIns="82287" tIns="41143" rIns="82287" bIns="41143">
            <a:spAutoFit/>
          </a:bodyPr>
          <a:lstStyle/>
          <a:p>
            <a:pPr algn="ctr"/>
            <a:r>
              <a:rPr lang="en-US" sz="2000">
                <a:solidFill>
                  <a:srgbClr val="000000"/>
                </a:solidFill>
                <a:latin typeface="Calibri" pitchFamily="34" charset="0"/>
              </a:rPr>
              <a:t>Metrics</a:t>
            </a:r>
          </a:p>
        </p:txBody>
      </p:sp>
      <p:sp>
        <p:nvSpPr>
          <p:cNvPr id="35871" name="TextBox 26"/>
          <p:cNvSpPr txBox="1">
            <a:spLocks noChangeArrowheads="1"/>
          </p:cNvSpPr>
          <p:nvPr/>
        </p:nvSpPr>
        <p:spPr bwMode="gray">
          <a:xfrm>
            <a:off x="9015413" y="4543425"/>
            <a:ext cx="1455737" cy="390525"/>
          </a:xfrm>
          <a:prstGeom prst="rect">
            <a:avLst/>
          </a:prstGeom>
          <a:noFill/>
          <a:ln w="9525">
            <a:noFill/>
            <a:miter lim="800000"/>
            <a:headEnd/>
            <a:tailEnd/>
          </a:ln>
        </p:spPr>
        <p:txBody>
          <a:bodyPr lIns="82287" tIns="41143" rIns="82287" bIns="41143">
            <a:spAutoFit/>
          </a:bodyPr>
          <a:lstStyle/>
          <a:p>
            <a:pPr algn="ctr"/>
            <a:r>
              <a:rPr lang="en-US" sz="2000">
                <a:solidFill>
                  <a:srgbClr val="000000"/>
                </a:solidFill>
                <a:latin typeface="Calibri" pitchFamily="34" charset="0"/>
              </a:rPr>
              <a:t>Scripts</a:t>
            </a:r>
          </a:p>
        </p:txBody>
      </p:sp>
      <p:sp>
        <p:nvSpPr>
          <p:cNvPr id="35872" name="TextBox 27"/>
          <p:cNvSpPr txBox="1">
            <a:spLocks noChangeArrowheads="1"/>
          </p:cNvSpPr>
          <p:nvPr/>
        </p:nvSpPr>
        <p:spPr bwMode="gray">
          <a:xfrm>
            <a:off x="11185525" y="4543425"/>
            <a:ext cx="1457325" cy="390525"/>
          </a:xfrm>
          <a:prstGeom prst="rect">
            <a:avLst/>
          </a:prstGeom>
          <a:noFill/>
          <a:ln w="9525">
            <a:noFill/>
            <a:miter lim="800000"/>
            <a:headEnd/>
            <a:tailEnd/>
          </a:ln>
        </p:spPr>
        <p:txBody>
          <a:bodyPr lIns="82287" tIns="41143" rIns="82287" bIns="41143">
            <a:spAutoFit/>
          </a:bodyPr>
          <a:lstStyle/>
          <a:p>
            <a:pPr algn="ctr"/>
            <a:r>
              <a:rPr lang="en-US" sz="2000">
                <a:solidFill>
                  <a:srgbClr val="000000"/>
                </a:solidFill>
                <a:latin typeface="Calibri" pitchFamily="34" charset="0"/>
              </a:rPr>
              <a:t>Tickets</a:t>
            </a:r>
          </a:p>
        </p:txBody>
      </p:sp>
      <p:sp>
        <p:nvSpPr>
          <p:cNvPr id="35873" name="TextBox 28"/>
          <p:cNvSpPr txBox="1">
            <a:spLocks noChangeArrowheads="1"/>
          </p:cNvSpPr>
          <p:nvPr/>
        </p:nvSpPr>
        <p:spPr bwMode="gray">
          <a:xfrm>
            <a:off x="10099675" y="4543425"/>
            <a:ext cx="1457325" cy="390525"/>
          </a:xfrm>
          <a:prstGeom prst="rect">
            <a:avLst/>
          </a:prstGeom>
          <a:noFill/>
          <a:ln w="9525">
            <a:noFill/>
            <a:miter lim="800000"/>
            <a:headEnd/>
            <a:tailEnd/>
          </a:ln>
        </p:spPr>
        <p:txBody>
          <a:bodyPr lIns="82287" tIns="41143" rIns="82287" bIns="41143">
            <a:spAutoFit/>
          </a:bodyPr>
          <a:lstStyle/>
          <a:p>
            <a:pPr algn="ctr"/>
            <a:r>
              <a:rPr lang="en-US" sz="2000">
                <a:solidFill>
                  <a:srgbClr val="000000"/>
                </a:solidFill>
                <a:latin typeface="Calibri" pitchFamily="34" charset="0"/>
              </a:rPr>
              <a:t>Changes</a:t>
            </a:r>
          </a:p>
        </p:txBody>
      </p:sp>
      <p:sp>
        <p:nvSpPr>
          <p:cNvPr id="36" name="TextBox 35"/>
          <p:cNvSpPr txBox="1"/>
          <p:nvPr/>
        </p:nvSpPr>
        <p:spPr bwMode="gray">
          <a:xfrm>
            <a:off x="3224213" y="5878513"/>
            <a:ext cx="2065337" cy="452421"/>
          </a:xfrm>
          <a:prstGeom prst="rect">
            <a:avLst/>
          </a:prstGeom>
          <a:noFill/>
        </p:spPr>
        <p:txBody>
          <a:bodyPr lIns="82287" tIns="41143" rIns="82287" bIns="41143">
            <a:spAutoFit/>
          </a:bodyPr>
          <a:lstStyle/>
          <a:p>
            <a:pPr algn="ctr"/>
            <a:r>
              <a:rPr lang="en-US" sz="2400" b="1">
                <a:solidFill>
                  <a:srgbClr val="FFFFFF"/>
                </a:solidFill>
                <a:latin typeface="Calibri" pitchFamily="34" charset="0"/>
              </a:rPr>
              <a:t>Linux/Unix</a:t>
            </a:r>
          </a:p>
        </p:txBody>
      </p:sp>
      <p:sp>
        <p:nvSpPr>
          <p:cNvPr id="37" name="TextBox 36"/>
          <p:cNvSpPr txBox="1"/>
          <p:nvPr/>
        </p:nvSpPr>
        <p:spPr bwMode="gray">
          <a:xfrm>
            <a:off x="722313" y="5878513"/>
            <a:ext cx="1955800" cy="452421"/>
          </a:xfrm>
          <a:prstGeom prst="rect">
            <a:avLst/>
          </a:prstGeom>
          <a:noFill/>
        </p:spPr>
        <p:txBody>
          <a:bodyPr lIns="82287" tIns="41143" rIns="82287" bIns="41143">
            <a:spAutoFit/>
          </a:bodyPr>
          <a:lstStyle/>
          <a:p>
            <a:pPr algn="ctr"/>
            <a:r>
              <a:rPr lang="en-US" sz="2400" b="1">
                <a:solidFill>
                  <a:srgbClr val="FFFFFF"/>
                </a:solidFill>
                <a:latin typeface="Calibri" pitchFamily="34" charset="0"/>
              </a:rPr>
              <a:t>Windows</a:t>
            </a:r>
          </a:p>
        </p:txBody>
      </p:sp>
      <p:sp>
        <p:nvSpPr>
          <p:cNvPr id="38" name="TextBox 37"/>
          <p:cNvSpPr txBox="1"/>
          <p:nvPr/>
        </p:nvSpPr>
        <p:spPr bwMode="gray">
          <a:xfrm>
            <a:off x="13379450" y="5878513"/>
            <a:ext cx="2244725" cy="452421"/>
          </a:xfrm>
          <a:prstGeom prst="rect">
            <a:avLst/>
          </a:prstGeom>
          <a:noFill/>
        </p:spPr>
        <p:txBody>
          <a:bodyPr lIns="82287" tIns="41143" rIns="82287" bIns="41143">
            <a:spAutoFit/>
          </a:bodyPr>
          <a:lstStyle/>
          <a:p>
            <a:pPr algn="ctr"/>
            <a:r>
              <a:rPr lang="en-US" sz="2400" b="1">
                <a:solidFill>
                  <a:srgbClr val="FFFFFF"/>
                </a:solidFill>
                <a:latin typeface="Calibri" pitchFamily="34" charset="0"/>
              </a:rPr>
              <a:t>Networking</a:t>
            </a:r>
          </a:p>
        </p:txBody>
      </p:sp>
      <p:sp>
        <p:nvSpPr>
          <p:cNvPr id="39" name="TextBox 38"/>
          <p:cNvSpPr txBox="1"/>
          <p:nvPr/>
        </p:nvSpPr>
        <p:spPr bwMode="gray">
          <a:xfrm>
            <a:off x="10898188" y="5878513"/>
            <a:ext cx="2054225" cy="452421"/>
          </a:xfrm>
          <a:prstGeom prst="rect">
            <a:avLst/>
          </a:prstGeom>
          <a:noFill/>
        </p:spPr>
        <p:txBody>
          <a:bodyPr lIns="82287" tIns="41143" rIns="82287" bIns="41143">
            <a:spAutoFit/>
          </a:bodyPr>
          <a:lstStyle/>
          <a:p>
            <a:pPr algn="ctr"/>
            <a:r>
              <a:rPr lang="en-US" sz="2400" b="1">
                <a:solidFill>
                  <a:srgbClr val="FFFFFF"/>
                </a:solidFill>
                <a:latin typeface="Calibri" pitchFamily="34" charset="0"/>
              </a:rPr>
              <a:t>Databases</a:t>
            </a:r>
          </a:p>
        </p:txBody>
      </p:sp>
      <p:sp>
        <p:nvSpPr>
          <p:cNvPr id="40" name="TextBox 39"/>
          <p:cNvSpPr txBox="1"/>
          <p:nvPr/>
        </p:nvSpPr>
        <p:spPr bwMode="gray">
          <a:xfrm>
            <a:off x="8301038" y="5878513"/>
            <a:ext cx="2136775" cy="452421"/>
          </a:xfrm>
          <a:prstGeom prst="rect">
            <a:avLst/>
          </a:prstGeom>
          <a:noFill/>
        </p:spPr>
        <p:txBody>
          <a:bodyPr lIns="82287" tIns="41143" rIns="82287" bIns="41143">
            <a:spAutoFit/>
          </a:bodyPr>
          <a:lstStyle/>
          <a:p>
            <a:pPr algn="ctr"/>
            <a:r>
              <a:rPr lang="en-US" sz="2400" b="1" dirty="0">
                <a:solidFill>
                  <a:srgbClr val="FFFFFF"/>
                </a:solidFill>
                <a:latin typeface="Calibri" pitchFamily="34" charset="0"/>
              </a:rPr>
              <a:t>Applications</a:t>
            </a:r>
          </a:p>
        </p:txBody>
      </p:sp>
      <p:sp>
        <p:nvSpPr>
          <p:cNvPr id="41" name="TextBox 40"/>
          <p:cNvSpPr txBox="1"/>
          <p:nvPr/>
        </p:nvSpPr>
        <p:spPr bwMode="gray">
          <a:xfrm>
            <a:off x="5714442" y="5695950"/>
            <a:ext cx="2275445" cy="821753"/>
          </a:xfrm>
          <a:prstGeom prst="rect">
            <a:avLst/>
          </a:prstGeom>
          <a:noFill/>
          <a:ln>
            <a:noFill/>
          </a:ln>
        </p:spPr>
        <p:txBody>
          <a:bodyPr wrap="square" lIns="82287" tIns="41143" rIns="82287" bIns="41143">
            <a:spAutoFit/>
          </a:bodyPr>
          <a:lstStyle/>
          <a:p>
            <a:pPr algn="ctr"/>
            <a:r>
              <a:rPr lang="en-US" sz="2400" b="1" dirty="0">
                <a:solidFill>
                  <a:schemeClr val="bg1"/>
                </a:solidFill>
                <a:latin typeface="Calibri" pitchFamily="34" charset="0"/>
              </a:rPr>
              <a:t>Virtualization </a:t>
            </a:r>
            <a:br>
              <a:rPr lang="en-US" sz="2400" b="1" dirty="0">
                <a:solidFill>
                  <a:schemeClr val="bg1"/>
                </a:solidFill>
                <a:latin typeface="Calibri" pitchFamily="34" charset="0"/>
              </a:rPr>
            </a:br>
            <a:r>
              <a:rPr lang="en-US" sz="2400" b="1" dirty="0">
                <a:solidFill>
                  <a:schemeClr val="bg1"/>
                </a:solidFill>
                <a:latin typeface="Calibri" pitchFamily="34" charset="0"/>
              </a:rPr>
              <a:t>&amp; Cloud</a:t>
            </a:r>
          </a:p>
        </p:txBody>
      </p:sp>
      <p:cxnSp>
        <p:nvCxnSpPr>
          <p:cNvPr id="42" name="Straight Connector 41"/>
          <p:cNvCxnSpPr/>
          <p:nvPr/>
        </p:nvCxnSpPr>
        <p:spPr bwMode="gray">
          <a:xfrm flipV="1">
            <a:off x="3013075" y="5076825"/>
            <a:ext cx="1003300" cy="512763"/>
          </a:xfrm>
          <a:prstGeom prst="line">
            <a:avLst/>
          </a:prstGeom>
          <a:solidFill>
            <a:srgbClr val="000000"/>
          </a:solidFill>
          <a:ln w="25400" cap="flat" cmpd="sng" algn="ctr">
            <a:solidFill>
              <a:schemeClr val="accent4"/>
            </a:solidFill>
            <a:prstDash val="solid"/>
            <a:round/>
            <a:headEnd type="none" w="med" len="med"/>
            <a:tailEnd type="none" w="med" len="med"/>
          </a:ln>
          <a:effectLst/>
        </p:spPr>
      </p:cxnSp>
      <p:cxnSp>
        <p:nvCxnSpPr>
          <p:cNvPr id="45" name="Straight Connector 44"/>
          <p:cNvCxnSpPr/>
          <p:nvPr/>
        </p:nvCxnSpPr>
        <p:spPr bwMode="gray">
          <a:xfrm rot="5400000" flipH="1" flipV="1">
            <a:off x="5037137" y="5099051"/>
            <a:ext cx="525463" cy="500062"/>
          </a:xfrm>
          <a:prstGeom prst="line">
            <a:avLst/>
          </a:prstGeom>
          <a:solidFill>
            <a:srgbClr val="000000"/>
          </a:solidFill>
          <a:ln w="25400" cap="flat" cmpd="sng" algn="ctr">
            <a:solidFill>
              <a:schemeClr val="accent4"/>
            </a:solidFill>
            <a:prstDash val="solid"/>
            <a:round/>
            <a:headEnd type="none" w="med" len="med"/>
            <a:tailEnd type="none" w="med" len="med"/>
          </a:ln>
          <a:effectLst/>
        </p:spPr>
      </p:cxnSp>
      <p:cxnSp>
        <p:nvCxnSpPr>
          <p:cNvPr id="48" name="Straight Connector 47"/>
          <p:cNvCxnSpPr/>
          <p:nvPr/>
        </p:nvCxnSpPr>
        <p:spPr bwMode="gray">
          <a:xfrm rot="5400000" flipH="1" flipV="1">
            <a:off x="6977062" y="5327651"/>
            <a:ext cx="441325" cy="165100"/>
          </a:xfrm>
          <a:prstGeom prst="line">
            <a:avLst/>
          </a:prstGeom>
          <a:solidFill>
            <a:srgbClr val="000000"/>
          </a:solidFill>
          <a:ln w="25400" cap="flat" cmpd="sng" algn="ctr">
            <a:solidFill>
              <a:schemeClr val="accent4"/>
            </a:solidFill>
            <a:prstDash val="solid"/>
            <a:round/>
            <a:headEnd type="none" w="med" len="med"/>
            <a:tailEnd type="none" w="med" len="med"/>
          </a:ln>
          <a:effectLst/>
        </p:spPr>
      </p:cxnSp>
      <p:cxnSp>
        <p:nvCxnSpPr>
          <p:cNvPr id="50" name="Straight Connector 49"/>
          <p:cNvCxnSpPr/>
          <p:nvPr/>
        </p:nvCxnSpPr>
        <p:spPr bwMode="gray">
          <a:xfrm rot="16200000" flipV="1">
            <a:off x="8640762" y="5330826"/>
            <a:ext cx="422275" cy="139700"/>
          </a:xfrm>
          <a:prstGeom prst="line">
            <a:avLst/>
          </a:prstGeom>
          <a:solidFill>
            <a:srgbClr val="000000"/>
          </a:solidFill>
          <a:ln w="25400" cap="flat" cmpd="sng" algn="ctr">
            <a:solidFill>
              <a:schemeClr val="accent4"/>
            </a:solidFill>
            <a:prstDash val="solid"/>
            <a:round/>
            <a:headEnd type="none" w="med" len="med"/>
            <a:tailEnd type="none" w="med" len="med"/>
          </a:ln>
          <a:effectLst/>
        </p:spPr>
      </p:cxnSp>
      <p:cxnSp>
        <p:nvCxnSpPr>
          <p:cNvPr id="54" name="Straight Connector 53"/>
          <p:cNvCxnSpPr/>
          <p:nvPr/>
        </p:nvCxnSpPr>
        <p:spPr bwMode="gray">
          <a:xfrm rot="16200000" flipV="1">
            <a:off x="10510838" y="5086350"/>
            <a:ext cx="503238" cy="503237"/>
          </a:xfrm>
          <a:prstGeom prst="line">
            <a:avLst/>
          </a:prstGeom>
          <a:solidFill>
            <a:srgbClr val="000000"/>
          </a:solidFill>
          <a:ln w="25400" cap="flat" cmpd="sng" algn="ctr">
            <a:solidFill>
              <a:schemeClr val="accent4"/>
            </a:solidFill>
            <a:prstDash val="solid"/>
            <a:round/>
            <a:headEnd type="none" w="med" len="med"/>
            <a:tailEnd type="none" w="med" len="med"/>
          </a:ln>
          <a:effectLst/>
        </p:spPr>
      </p:cxnSp>
      <p:cxnSp>
        <p:nvCxnSpPr>
          <p:cNvPr id="55" name="Straight Connector 54"/>
          <p:cNvCxnSpPr/>
          <p:nvPr/>
        </p:nvCxnSpPr>
        <p:spPr bwMode="gray">
          <a:xfrm rot="10800000">
            <a:off x="12209463" y="5076825"/>
            <a:ext cx="946150" cy="492125"/>
          </a:xfrm>
          <a:prstGeom prst="line">
            <a:avLst/>
          </a:prstGeom>
          <a:solidFill>
            <a:srgbClr val="000000"/>
          </a:solidFill>
          <a:ln w="25400" cap="flat" cmpd="sng" algn="ctr">
            <a:solidFill>
              <a:schemeClr val="accent4"/>
            </a:solidFill>
            <a:prstDash val="solid"/>
            <a:round/>
            <a:headEnd type="none" w="med" len="med"/>
            <a:tailEnd type="none" w="med" len="med"/>
          </a:ln>
          <a:effectLst/>
        </p:spPr>
      </p:cxnSp>
      <p:sp>
        <p:nvSpPr>
          <p:cNvPr id="56" name="Rounded Rectangle 55"/>
          <p:cNvSpPr/>
          <p:nvPr/>
        </p:nvSpPr>
        <p:spPr bwMode="gray">
          <a:xfrm>
            <a:off x="488371" y="2514597"/>
            <a:ext cx="2528150" cy="831272"/>
          </a:xfrm>
          <a:prstGeom prst="roundRect">
            <a:avLst>
              <a:gd name="adj" fmla="val 20116"/>
            </a:avLst>
          </a:prstGeom>
          <a:solidFill>
            <a:srgbClr val="396B99"/>
          </a:solidFill>
          <a:ln w="9525">
            <a:solidFill>
              <a:srgbClr val="5F5F5F"/>
            </a:solidFill>
            <a:prstDash val="solid"/>
            <a:round/>
            <a:headEnd/>
            <a:tailEnd/>
          </a:ln>
        </p:spPr>
        <p:txBody>
          <a:bodyPr wrap="none" lIns="57587" tIns="28794" rIns="57587" bIns="28794" anchor="ctr"/>
          <a:lstStyle/>
          <a:p>
            <a:pPr defTabSz="510698">
              <a:defRPr/>
            </a:pPr>
            <a:endParaRPr lang="en-US" sz="2000" dirty="0">
              <a:solidFill>
                <a:schemeClr val="bg1"/>
              </a:solidFill>
              <a:sym typeface="Myriad Pro" pitchFamily="-110" charset="0"/>
            </a:endParaRPr>
          </a:p>
        </p:txBody>
      </p:sp>
      <p:sp>
        <p:nvSpPr>
          <p:cNvPr id="57" name="Rounded Rectangle 56"/>
          <p:cNvSpPr/>
          <p:nvPr/>
        </p:nvSpPr>
        <p:spPr bwMode="gray">
          <a:xfrm>
            <a:off x="13241638" y="2514597"/>
            <a:ext cx="2528150" cy="831272"/>
          </a:xfrm>
          <a:prstGeom prst="roundRect">
            <a:avLst>
              <a:gd name="adj" fmla="val 20116"/>
            </a:avLst>
          </a:prstGeom>
          <a:solidFill>
            <a:srgbClr val="396B99"/>
          </a:solidFill>
          <a:ln w="9525">
            <a:solidFill>
              <a:srgbClr val="5F5F5F"/>
            </a:solidFill>
            <a:prstDash val="solid"/>
            <a:round/>
            <a:headEnd/>
            <a:tailEnd/>
          </a:ln>
        </p:spPr>
        <p:txBody>
          <a:bodyPr wrap="none" lIns="57587" tIns="28794" rIns="57587" bIns="28794" anchor="ctr"/>
          <a:lstStyle/>
          <a:p>
            <a:pPr defTabSz="510698">
              <a:defRPr/>
            </a:pPr>
            <a:endParaRPr lang="en-US" sz="2000" dirty="0">
              <a:solidFill>
                <a:schemeClr val="bg1"/>
              </a:solidFill>
              <a:sym typeface="Myriad Pro" pitchFamily="-110" charset="0"/>
            </a:endParaRPr>
          </a:p>
        </p:txBody>
      </p:sp>
      <p:sp>
        <p:nvSpPr>
          <p:cNvPr id="58" name="TextBox 41"/>
          <p:cNvSpPr txBox="1">
            <a:spLocks noChangeArrowheads="1"/>
          </p:cNvSpPr>
          <p:nvPr/>
        </p:nvSpPr>
        <p:spPr bwMode="gray">
          <a:xfrm>
            <a:off x="411163" y="3405188"/>
            <a:ext cx="2914650" cy="1250950"/>
          </a:xfrm>
          <a:prstGeom prst="rect">
            <a:avLst/>
          </a:prstGeom>
          <a:noFill/>
          <a:ln w="9525">
            <a:noFill/>
            <a:miter lim="800000"/>
            <a:headEnd/>
            <a:tailEnd/>
          </a:ln>
        </p:spPr>
        <p:txBody>
          <a:bodyPr lIns="144879" tIns="72438" rIns="144879" bIns="72438">
            <a:spAutoFit/>
          </a:bodyPr>
          <a:lstStyle/>
          <a:p>
            <a:pPr marL="231775" indent="-231775">
              <a:lnSpc>
                <a:spcPct val="90000"/>
              </a:lnSpc>
              <a:spcBef>
                <a:spcPts val="25"/>
              </a:spcBef>
              <a:buFont typeface="Arial" charset="0"/>
              <a:buChar char="•"/>
            </a:pPr>
            <a:r>
              <a:rPr lang="en-US" sz="2000">
                <a:solidFill>
                  <a:srgbClr val="000000"/>
                </a:solidFill>
                <a:latin typeface="Calibri" pitchFamily="34" charset="0"/>
              </a:rPr>
              <a:t>Click-stream data</a:t>
            </a:r>
          </a:p>
          <a:p>
            <a:pPr marL="231775" indent="-231775">
              <a:lnSpc>
                <a:spcPct val="90000"/>
              </a:lnSpc>
              <a:spcBef>
                <a:spcPts val="25"/>
              </a:spcBef>
              <a:buFont typeface="Arial" charset="0"/>
              <a:buChar char="•"/>
            </a:pPr>
            <a:r>
              <a:rPr lang="en-US" sz="2000">
                <a:solidFill>
                  <a:srgbClr val="000000"/>
                </a:solidFill>
                <a:latin typeface="Calibri" pitchFamily="34" charset="0"/>
              </a:rPr>
              <a:t>Shopping cart data</a:t>
            </a:r>
          </a:p>
          <a:p>
            <a:pPr marL="231775" indent="-231775">
              <a:lnSpc>
                <a:spcPct val="90000"/>
              </a:lnSpc>
              <a:spcBef>
                <a:spcPts val="25"/>
              </a:spcBef>
              <a:buFont typeface="Arial" charset="0"/>
              <a:buChar char="•"/>
            </a:pPr>
            <a:r>
              <a:rPr lang="en-US" sz="2000">
                <a:solidFill>
                  <a:srgbClr val="000000"/>
                </a:solidFill>
                <a:latin typeface="Calibri" pitchFamily="34" charset="0"/>
              </a:rPr>
              <a:t>Online transaction data</a:t>
            </a:r>
          </a:p>
        </p:txBody>
      </p:sp>
      <p:sp>
        <p:nvSpPr>
          <p:cNvPr id="59" name="TextBox 58"/>
          <p:cNvSpPr txBox="1"/>
          <p:nvPr/>
        </p:nvSpPr>
        <p:spPr bwMode="gray">
          <a:xfrm>
            <a:off x="719138" y="2503488"/>
            <a:ext cx="2065337" cy="821753"/>
          </a:xfrm>
          <a:prstGeom prst="rect">
            <a:avLst/>
          </a:prstGeom>
          <a:noFill/>
        </p:spPr>
        <p:txBody>
          <a:bodyPr lIns="82287" tIns="41143" rIns="82287" bIns="41143">
            <a:spAutoFit/>
          </a:bodyPr>
          <a:lstStyle/>
          <a:p>
            <a:pPr algn="ctr"/>
            <a:r>
              <a:rPr lang="en-US" sz="2400" b="1" dirty="0">
                <a:solidFill>
                  <a:srgbClr val="FFFFFF"/>
                </a:solidFill>
                <a:latin typeface="Calibri" pitchFamily="34" charset="0"/>
              </a:rPr>
              <a:t>Customer </a:t>
            </a:r>
            <a:br>
              <a:rPr lang="en-US" sz="2400" b="1" dirty="0">
                <a:solidFill>
                  <a:srgbClr val="FFFFFF"/>
                </a:solidFill>
                <a:latin typeface="Calibri" pitchFamily="34" charset="0"/>
              </a:rPr>
            </a:br>
            <a:r>
              <a:rPr lang="en-US" sz="2400" b="1" dirty="0">
                <a:solidFill>
                  <a:srgbClr val="FFFFFF"/>
                </a:solidFill>
                <a:latin typeface="Calibri" pitchFamily="34" charset="0"/>
              </a:rPr>
              <a:t>Facing Data</a:t>
            </a:r>
          </a:p>
        </p:txBody>
      </p:sp>
      <p:sp>
        <p:nvSpPr>
          <p:cNvPr id="60" name="TextBox 59"/>
          <p:cNvSpPr txBox="1"/>
          <p:nvPr/>
        </p:nvSpPr>
        <p:spPr bwMode="gray">
          <a:xfrm>
            <a:off x="13454063" y="2503488"/>
            <a:ext cx="2101850" cy="821753"/>
          </a:xfrm>
          <a:prstGeom prst="rect">
            <a:avLst/>
          </a:prstGeom>
          <a:noFill/>
        </p:spPr>
        <p:txBody>
          <a:bodyPr lIns="82287" tIns="41143" rIns="82287" bIns="41143">
            <a:spAutoFit/>
          </a:bodyPr>
          <a:lstStyle/>
          <a:p>
            <a:pPr algn="ctr"/>
            <a:r>
              <a:rPr lang="en-US" sz="2400" b="1">
                <a:solidFill>
                  <a:srgbClr val="FFFFFF"/>
                </a:solidFill>
                <a:latin typeface="Calibri" pitchFamily="34" charset="0"/>
              </a:rPr>
              <a:t>Outside the Datacenter</a:t>
            </a:r>
          </a:p>
        </p:txBody>
      </p:sp>
      <p:sp>
        <p:nvSpPr>
          <p:cNvPr id="61" name="TextBox 41"/>
          <p:cNvSpPr txBox="1">
            <a:spLocks noChangeArrowheads="1"/>
          </p:cNvSpPr>
          <p:nvPr/>
        </p:nvSpPr>
        <p:spPr bwMode="gray">
          <a:xfrm>
            <a:off x="13092113" y="3405188"/>
            <a:ext cx="2971800" cy="1806575"/>
          </a:xfrm>
          <a:prstGeom prst="rect">
            <a:avLst/>
          </a:prstGeom>
          <a:noFill/>
          <a:ln w="9525">
            <a:noFill/>
            <a:miter lim="800000"/>
            <a:headEnd/>
            <a:tailEnd/>
          </a:ln>
        </p:spPr>
        <p:txBody>
          <a:bodyPr lIns="144879" tIns="72438" rIns="144879" bIns="72438">
            <a:spAutoFit/>
          </a:bodyPr>
          <a:lstStyle/>
          <a:p>
            <a:pPr marL="231775" indent="-231775">
              <a:lnSpc>
                <a:spcPct val="90000"/>
              </a:lnSpc>
              <a:spcBef>
                <a:spcPts val="25"/>
              </a:spcBef>
              <a:buFont typeface="Arial" charset="0"/>
              <a:buChar char="•"/>
            </a:pPr>
            <a:r>
              <a:rPr lang="en-US" sz="2000">
                <a:solidFill>
                  <a:srgbClr val="000000"/>
                </a:solidFill>
                <a:latin typeface="Calibri" pitchFamily="34" charset="0"/>
              </a:rPr>
              <a:t>Manufacturing, logistics…</a:t>
            </a:r>
          </a:p>
          <a:p>
            <a:pPr marL="231775" indent="-231775">
              <a:lnSpc>
                <a:spcPct val="90000"/>
              </a:lnSpc>
              <a:spcBef>
                <a:spcPts val="25"/>
              </a:spcBef>
              <a:buFont typeface="Arial" charset="0"/>
              <a:buChar char="•"/>
            </a:pPr>
            <a:r>
              <a:rPr lang="en-US" sz="2000">
                <a:solidFill>
                  <a:srgbClr val="000000"/>
                </a:solidFill>
                <a:latin typeface="Calibri" pitchFamily="34" charset="0"/>
              </a:rPr>
              <a:t>CDRs &amp; IPDRs</a:t>
            </a:r>
          </a:p>
          <a:p>
            <a:pPr marL="231775" indent="-231775">
              <a:lnSpc>
                <a:spcPct val="90000"/>
              </a:lnSpc>
              <a:spcBef>
                <a:spcPts val="25"/>
              </a:spcBef>
              <a:buFont typeface="Arial" charset="0"/>
              <a:buChar char="•"/>
            </a:pPr>
            <a:r>
              <a:rPr lang="en-US" sz="2000">
                <a:solidFill>
                  <a:srgbClr val="000000"/>
                </a:solidFill>
                <a:latin typeface="Calibri" pitchFamily="34" charset="0"/>
              </a:rPr>
              <a:t>Power consumption</a:t>
            </a:r>
          </a:p>
          <a:p>
            <a:pPr marL="231775" indent="-231775">
              <a:lnSpc>
                <a:spcPct val="90000"/>
              </a:lnSpc>
              <a:spcBef>
                <a:spcPts val="25"/>
              </a:spcBef>
              <a:buFont typeface="Arial" charset="0"/>
              <a:buChar char="•"/>
            </a:pPr>
            <a:r>
              <a:rPr lang="en-US" sz="2000">
                <a:solidFill>
                  <a:srgbClr val="000000"/>
                </a:solidFill>
                <a:latin typeface="Calibri" pitchFamily="34" charset="0"/>
              </a:rPr>
              <a:t>RFID data</a:t>
            </a:r>
          </a:p>
          <a:p>
            <a:pPr marL="231775" indent="-231775">
              <a:lnSpc>
                <a:spcPct val="90000"/>
              </a:lnSpc>
              <a:spcBef>
                <a:spcPts val="25"/>
              </a:spcBef>
              <a:buFont typeface="Arial" charset="0"/>
              <a:buChar char="•"/>
            </a:pPr>
            <a:r>
              <a:rPr lang="en-US" sz="2000">
                <a:solidFill>
                  <a:srgbClr val="000000"/>
                </a:solidFill>
                <a:latin typeface="Calibri" pitchFamily="34" charset="0"/>
              </a:rPr>
              <a:t>GPS data</a:t>
            </a:r>
          </a:p>
        </p:txBody>
      </p:sp>
      <p:cxnSp>
        <p:nvCxnSpPr>
          <p:cNvPr id="75" name="Straight Connector 74"/>
          <p:cNvCxnSpPr/>
          <p:nvPr/>
        </p:nvCxnSpPr>
        <p:spPr bwMode="gray">
          <a:xfrm rot="10800000">
            <a:off x="3013075" y="2930525"/>
            <a:ext cx="2889250" cy="0"/>
          </a:xfrm>
          <a:prstGeom prst="line">
            <a:avLst/>
          </a:prstGeom>
          <a:solidFill>
            <a:srgbClr val="000000"/>
          </a:solidFill>
          <a:ln w="19050" cap="flat" cmpd="sng" algn="ctr">
            <a:solidFill>
              <a:schemeClr val="accent4"/>
            </a:solidFill>
            <a:prstDash val="solid"/>
            <a:round/>
            <a:headEnd type="none" w="med" len="med"/>
            <a:tailEnd type="none" w="med" len="med"/>
          </a:ln>
          <a:effectLst/>
        </p:spPr>
      </p:cxnSp>
      <p:cxnSp>
        <p:nvCxnSpPr>
          <p:cNvPr id="79" name="Straight Connector 78"/>
          <p:cNvCxnSpPr/>
          <p:nvPr/>
        </p:nvCxnSpPr>
        <p:spPr bwMode="gray">
          <a:xfrm rot="10800000">
            <a:off x="10161588" y="2930525"/>
            <a:ext cx="3076575" cy="0"/>
          </a:xfrm>
          <a:prstGeom prst="line">
            <a:avLst/>
          </a:prstGeom>
          <a:solidFill>
            <a:srgbClr val="000000"/>
          </a:solidFill>
          <a:ln w="19050" cap="flat" cmpd="sng" algn="ctr">
            <a:solidFill>
              <a:schemeClr val="accent4"/>
            </a:solidFill>
            <a:prstDash val="solid"/>
            <a:round/>
            <a:headEnd type="none" w="med" len="med"/>
            <a:tailEnd type="none" w="med" len="med"/>
          </a:ln>
          <a:effectLst/>
        </p:spPr>
      </p:cxnSp>
      <p:sp>
        <p:nvSpPr>
          <p:cNvPr id="53" name="TextBox 52"/>
          <p:cNvSpPr txBox="1"/>
          <p:nvPr/>
        </p:nvSpPr>
        <p:spPr bwMode="gray">
          <a:xfrm>
            <a:off x="0" y="1106477"/>
            <a:ext cx="16257588" cy="698501"/>
          </a:xfrm>
          <a:prstGeom prst="rect">
            <a:avLst/>
          </a:prstGeom>
          <a:noFill/>
        </p:spPr>
        <p:txBody>
          <a:bodyPr lIns="82147" tIns="41073" rIns="82147" bIns="41073">
            <a:spAutoFit/>
          </a:bodyPr>
          <a:lstStyle/>
          <a:p>
            <a:pPr algn="ctr" defTabSz="811136" fontAlgn="auto">
              <a:spcBef>
                <a:spcPts val="1200"/>
              </a:spcBef>
              <a:spcAft>
                <a:spcPts val="0"/>
              </a:spcAft>
              <a:defRPr/>
            </a:pPr>
            <a:r>
              <a:rPr lang="en-US" sz="4000" spc="-150" dirty="0" smtClean="0">
                <a:solidFill>
                  <a:srgbClr val="000000"/>
                </a:solidFill>
                <a:latin typeface="Calibri"/>
                <a:ea typeface="+mn-ea"/>
                <a:cs typeface="+mn-cs"/>
              </a:rPr>
              <a:t>No predefined schema, no custom connectors, no RDBMS, no need to filter</a:t>
            </a:r>
            <a:r>
              <a:rPr lang="en-US" sz="4000" spc="-150" dirty="0" smtClean="0">
                <a:solidFill>
                  <a:srgbClr val="000000"/>
                </a:solidFill>
                <a:latin typeface="Calibri"/>
              </a:rPr>
              <a:t>/</a:t>
            </a:r>
            <a:r>
              <a:rPr lang="en-US" sz="4000" spc="-150" dirty="0" smtClean="0">
                <a:solidFill>
                  <a:srgbClr val="000000"/>
                </a:solidFill>
                <a:latin typeface="Calibri"/>
                <a:ea typeface="+mn-ea"/>
                <a:cs typeface="+mn-cs"/>
              </a:rPr>
              <a:t>forward.</a:t>
            </a:r>
            <a:endParaRPr lang="en-US" sz="4000" spc="-150" dirty="0">
              <a:solidFill>
                <a:srgbClr val="000000"/>
              </a:solidFill>
              <a:latin typeface="Calibri"/>
              <a:ea typeface="+mn-ea"/>
              <a:cs typeface="+mn-cs"/>
            </a:endParaRPr>
          </a:p>
        </p:txBody>
      </p:sp>
      <p:sp>
        <p:nvSpPr>
          <p:cNvPr id="62" name="Title 3"/>
          <p:cNvSpPr txBox="1">
            <a:spLocks/>
          </p:cNvSpPr>
          <p:nvPr/>
        </p:nvSpPr>
        <p:spPr>
          <a:xfrm>
            <a:off x="553156" y="25532"/>
            <a:ext cx="15354300" cy="1132879"/>
          </a:xfrm>
          <a:prstGeom prst="rect">
            <a:avLst/>
          </a:prstGeom>
        </p:spPr>
        <p:txBody>
          <a:bodyPr vert="horz" lIns="91385" tIns="45692" rIns="91385" bIns="45692" rtlCol="0" anchor="ctr">
            <a:noAutofit/>
          </a:bodyPr>
          <a:lstStyle/>
          <a:p>
            <a:pPr lvl="0" algn="ctr" defTabSz="914400">
              <a:defRPr/>
            </a:pPr>
            <a:r>
              <a:rPr lang="en-US" sz="6600" spc="-150" dirty="0" smtClean="0">
                <a:solidFill>
                  <a:srgbClr val="000000"/>
                </a:solidFill>
                <a:latin typeface="Calibri"/>
              </a:rPr>
              <a:t>Splunk: The IT Data Engine</a:t>
            </a:r>
            <a:endParaRPr kumimoji="0" lang="en-US" sz="6600" b="0" i="0" u="none" strike="noStrike" kern="0" cap="none" spc="-150" normalizeH="0" baseline="0" noProof="0" dirty="0">
              <a:ln>
                <a:noFill/>
              </a:ln>
              <a:solidFill>
                <a:srgbClr val="000000"/>
              </a:solidFill>
              <a:effectLst/>
              <a:uLnTx/>
              <a:uFillTx/>
              <a:latin typeface="Calibri"/>
              <a:ea typeface="+mj-ea"/>
              <a:cs typeface="Calibri"/>
              <a:sym typeface="Myriad Pro" pitchFamily="-110" charset="0"/>
            </a:endParaRPr>
          </a:p>
        </p:txBody>
      </p:sp>
      <p:sp>
        <p:nvSpPr>
          <p:cNvPr id="52" name="Slide Number Placeholder 5"/>
          <p:cNvSpPr>
            <a:spLocks noGrp="1"/>
          </p:cNvSpPr>
          <p:nvPr>
            <p:ph type="sldNum" sz="quarter" idx="4294967295"/>
          </p:nvPr>
        </p:nvSpPr>
        <p:spPr>
          <a:xfrm>
            <a:off x="7662672" y="8563244"/>
            <a:ext cx="685800" cy="457200"/>
          </a:xfrm>
          <a:prstGeom prst="rect">
            <a:avLst/>
          </a:prstGeom>
        </p:spPr>
        <p:txBody>
          <a:bodyPr/>
          <a:lstStyle/>
          <a:p>
            <a:pPr algn="ctr"/>
            <a:fld id="{027CC8FC-DC84-4CE8-AADD-ED05D9A2A54F}" type="slidenum">
              <a:rPr lang="en-US" sz="1800" smtClean="0">
                <a:solidFill>
                  <a:schemeClr val="bg1"/>
                </a:solidFill>
              </a:rPr>
              <a:pPr algn="ctr"/>
              <a:t>6</a:t>
            </a:fld>
            <a:endParaRPr lang="en-US" sz="1800" dirty="0">
              <a:solidFill>
                <a:schemeClr val="bg1"/>
              </a:solidFill>
            </a:endParaRPr>
          </a:p>
        </p:txBody>
      </p:sp>
    </p:spTree>
    <p:extLst>
      <p:ext uri="{BB962C8B-B14F-4D97-AF65-F5344CB8AC3E}">
        <p14:creationId xmlns:p14="http://schemas.microsoft.com/office/powerpoint/2010/main" val="225833529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163"/>
            <a:ext cx="16257588" cy="1216025"/>
          </a:xfrm>
        </p:spPr>
        <p:txBody>
          <a:bodyPr/>
          <a:lstStyle/>
          <a:p>
            <a:pPr eaLnBrk="1" hangingPunct="1">
              <a:defRPr/>
            </a:pPr>
            <a:r>
              <a:rPr lang="en-US" dirty="0" smtClean="0">
                <a:solidFill>
                  <a:srgbClr val="262626"/>
                </a:solidFill>
                <a:latin typeface="Calibri" pitchFamily="34" charset="0"/>
                <a:ea typeface="+mj-ea"/>
                <a:sym typeface="Myriad Pro"/>
              </a:rPr>
              <a:t>New Approach to Heterogeneous Data</a:t>
            </a:r>
          </a:p>
        </p:txBody>
      </p:sp>
      <p:sp>
        <p:nvSpPr>
          <p:cNvPr id="5" name="Rounded Rectangle 4"/>
          <p:cNvSpPr/>
          <p:nvPr/>
        </p:nvSpPr>
        <p:spPr bwMode="auto">
          <a:xfrm>
            <a:off x="431099" y="3197412"/>
            <a:ext cx="4185646" cy="5080000"/>
          </a:xfrm>
          <a:prstGeom prst="roundRect">
            <a:avLst>
              <a:gd name="adj" fmla="val 4948"/>
            </a:avLst>
          </a:prstGeom>
          <a:solidFill>
            <a:srgbClr val="73A550"/>
          </a:solidFill>
          <a:ln w="25400" cap="flat" cmpd="sng" algn="ctr">
            <a:noFill/>
            <a:prstDash val="solid"/>
            <a:round/>
            <a:headEnd type="none" w="med" len="med"/>
            <a:tailEnd type="none" w="med" len="med"/>
          </a:ln>
          <a:effectLst/>
          <a:scene3d>
            <a:camera prst="orthographicFront"/>
            <a:lightRig rig="threePt" dir="t"/>
          </a:scene3d>
          <a:sp3d>
            <a:bevelT w="50800" h="101600"/>
          </a:sp3d>
        </p:spPr>
        <p:txBody>
          <a:bodyPr lIns="0" tIns="0" rIns="0" bIns="0" anchorCtr="1">
            <a:normAutofit/>
          </a:bodyPr>
          <a:lstStyle/>
          <a:p>
            <a:pPr marL="223703" algn="ctr" defTabSz="1012212" fontAlgn="auto">
              <a:spcBef>
                <a:spcPts val="0"/>
              </a:spcBef>
              <a:spcAft>
                <a:spcPts val="0"/>
              </a:spcAft>
              <a:buFont typeface="Arial" pitchFamily="-65" charset="0"/>
              <a:buChar char="•"/>
              <a:defRPr/>
            </a:pPr>
            <a:endParaRPr lang="en-US" sz="2700" b="1" dirty="0">
              <a:solidFill>
                <a:srgbClr val="000000"/>
              </a:solidFill>
              <a:latin typeface="Calibri" pitchFamily="-65" charset="0"/>
              <a:ea typeface="+mn-ea"/>
              <a:cs typeface="+mn-cs"/>
              <a:sym typeface="Myriad Pro" pitchFamily="-65" charset="0"/>
            </a:endParaRPr>
          </a:p>
        </p:txBody>
      </p:sp>
      <p:sp>
        <p:nvSpPr>
          <p:cNvPr id="8" name="Plus 7"/>
          <p:cNvSpPr/>
          <p:nvPr/>
        </p:nvSpPr>
        <p:spPr bwMode="auto">
          <a:xfrm>
            <a:off x="4975328" y="5283046"/>
            <a:ext cx="549223" cy="670550"/>
          </a:xfrm>
          <a:prstGeom prst="mathPlus">
            <a:avLst/>
          </a:prstGeom>
          <a:solidFill>
            <a:srgbClr val="000000"/>
          </a:solidFill>
          <a:ln w="25400" cap="flat" cmpd="sng" algn="ctr">
            <a:noFill/>
            <a:prstDash val="solid"/>
            <a:round/>
            <a:headEnd type="none" w="med" len="med"/>
            <a:tailEnd type="none" w="med" len="med"/>
          </a:ln>
          <a:effectLst/>
          <a:scene3d>
            <a:camera prst="orthographicFront"/>
            <a:lightRig rig="threePt" dir="t"/>
          </a:scene3d>
          <a:sp3d>
            <a:bevelT w="50800" h="88900"/>
          </a:sp3d>
        </p:spPr>
        <p:txBody>
          <a:bodyPr lIns="101538" tIns="50768" rIns="101538" bIns="50768"/>
          <a:lstStyle/>
          <a:p>
            <a:pPr defTabSz="1015375" fontAlgn="auto">
              <a:spcBef>
                <a:spcPts val="0"/>
              </a:spcBef>
              <a:spcAft>
                <a:spcPts val="0"/>
              </a:spcAft>
              <a:defRPr/>
            </a:pPr>
            <a:endParaRPr lang="en-US" sz="2000" dirty="0">
              <a:solidFill>
                <a:srgbClr val="FFFFFF"/>
              </a:solidFill>
              <a:latin typeface="Calibri"/>
              <a:ea typeface="+mn-ea"/>
              <a:cs typeface="Calibri"/>
              <a:sym typeface="Myriad Pro" pitchFamily="-110" charset="0"/>
            </a:endParaRPr>
          </a:p>
        </p:txBody>
      </p:sp>
      <p:sp>
        <p:nvSpPr>
          <p:cNvPr id="9" name="Equal 8"/>
          <p:cNvSpPr/>
          <p:nvPr/>
        </p:nvSpPr>
        <p:spPr bwMode="auto">
          <a:xfrm>
            <a:off x="10540844" y="5319064"/>
            <a:ext cx="486541" cy="634534"/>
          </a:xfrm>
          <a:prstGeom prst="mathEqual">
            <a:avLst/>
          </a:prstGeom>
          <a:solidFill>
            <a:srgbClr val="000000"/>
          </a:solidFill>
          <a:ln w="25400" cap="flat" cmpd="sng" algn="ctr">
            <a:noFill/>
            <a:prstDash val="solid"/>
            <a:round/>
            <a:headEnd type="none" w="med" len="med"/>
            <a:tailEnd type="none" w="med" len="med"/>
          </a:ln>
          <a:effectLst/>
          <a:scene3d>
            <a:camera prst="orthographicFront"/>
            <a:lightRig rig="threePt" dir="t"/>
          </a:scene3d>
          <a:sp3d>
            <a:bevelT w="50800" h="88900"/>
          </a:sp3d>
        </p:spPr>
        <p:txBody>
          <a:bodyPr lIns="101538" tIns="50768" rIns="101538" bIns="50768"/>
          <a:lstStyle/>
          <a:p>
            <a:pPr defTabSz="1015375" fontAlgn="auto">
              <a:spcBef>
                <a:spcPts val="0"/>
              </a:spcBef>
              <a:spcAft>
                <a:spcPts val="0"/>
              </a:spcAft>
              <a:defRPr/>
            </a:pPr>
            <a:endParaRPr lang="en-US" sz="2700" dirty="0">
              <a:solidFill>
                <a:srgbClr val="FFFFFF"/>
              </a:solidFill>
              <a:latin typeface="Myriad Pro" pitchFamily="-110" charset="0"/>
              <a:ea typeface="+mn-ea"/>
              <a:cs typeface="+mn-cs"/>
              <a:sym typeface="Myriad Pro" pitchFamily="-110" charset="0"/>
            </a:endParaRPr>
          </a:p>
        </p:txBody>
      </p:sp>
      <p:sp>
        <p:nvSpPr>
          <p:cNvPr id="35859" name="Rectangle 10"/>
          <p:cNvSpPr>
            <a:spLocks noChangeArrowheads="1"/>
          </p:cNvSpPr>
          <p:nvPr/>
        </p:nvSpPr>
        <p:spPr bwMode="auto">
          <a:xfrm>
            <a:off x="503238" y="1303338"/>
            <a:ext cx="4189412" cy="776287"/>
          </a:xfrm>
          <a:prstGeom prst="rect">
            <a:avLst/>
          </a:prstGeom>
          <a:noFill/>
          <a:ln w="9525">
            <a:noFill/>
            <a:miter lim="800000"/>
            <a:headEnd/>
            <a:tailEnd/>
          </a:ln>
        </p:spPr>
        <p:txBody>
          <a:bodyPr wrap="none" lIns="91385" tIns="45692" rIns="91385" bIns="45692">
            <a:spAutoFit/>
          </a:bodyPr>
          <a:lstStyle/>
          <a:p>
            <a:pPr algn="ctr" defTabSz="1012212" fontAlgn="auto">
              <a:spcBef>
                <a:spcPts val="0"/>
              </a:spcBef>
              <a:spcAft>
                <a:spcPts val="0"/>
              </a:spcAft>
              <a:defRPr/>
            </a:pPr>
            <a:r>
              <a:rPr lang="en-US" sz="4400" spc="-100" dirty="0">
                <a:solidFill>
                  <a:srgbClr val="000000"/>
                </a:solidFill>
                <a:latin typeface="Calibri" pitchFamily="34" charset="0"/>
                <a:ea typeface="+mn-ea"/>
                <a:cs typeface="+mn-cs"/>
                <a:sym typeface="Myriad Pro"/>
              </a:rPr>
              <a:t>Universal Indexing</a:t>
            </a:r>
          </a:p>
        </p:txBody>
      </p:sp>
      <p:sp>
        <p:nvSpPr>
          <p:cNvPr id="35860" name="Rectangle 11"/>
          <p:cNvSpPr>
            <a:spLocks noChangeArrowheads="1"/>
          </p:cNvSpPr>
          <p:nvPr/>
        </p:nvSpPr>
        <p:spPr bwMode="auto">
          <a:xfrm>
            <a:off x="5057775" y="1317625"/>
            <a:ext cx="6118225" cy="769938"/>
          </a:xfrm>
          <a:prstGeom prst="rect">
            <a:avLst/>
          </a:prstGeom>
          <a:noFill/>
          <a:ln w="9525">
            <a:noFill/>
            <a:miter lim="800000"/>
            <a:headEnd/>
            <a:tailEnd/>
          </a:ln>
        </p:spPr>
        <p:txBody>
          <a:bodyPr lIns="91385" tIns="45692" rIns="91385" bIns="45692">
            <a:spAutoFit/>
          </a:bodyPr>
          <a:lstStyle/>
          <a:p>
            <a:pPr algn="ctr" defTabSz="1012212" fontAlgn="auto">
              <a:spcBef>
                <a:spcPts val="0"/>
              </a:spcBef>
              <a:spcAft>
                <a:spcPts val="0"/>
              </a:spcAft>
              <a:defRPr/>
            </a:pPr>
            <a:r>
              <a:rPr lang="en-US" sz="4400" spc="-100" dirty="0">
                <a:solidFill>
                  <a:srgbClr val="000000"/>
                </a:solidFill>
                <a:latin typeface="Calibri" pitchFamily="34" charset="0"/>
                <a:ea typeface="+mn-ea"/>
                <a:cs typeface="+mn-cs"/>
                <a:sym typeface="Myriad Pro"/>
              </a:rPr>
              <a:t>Search-time Knowledge</a:t>
            </a:r>
          </a:p>
        </p:txBody>
      </p:sp>
      <p:sp>
        <p:nvSpPr>
          <p:cNvPr id="35861" name="Rectangle 12"/>
          <p:cNvSpPr>
            <a:spLocks noChangeArrowheads="1"/>
          </p:cNvSpPr>
          <p:nvPr/>
        </p:nvSpPr>
        <p:spPr bwMode="auto">
          <a:xfrm>
            <a:off x="10929938" y="2197100"/>
            <a:ext cx="5156200" cy="1311275"/>
          </a:xfrm>
          <a:prstGeom prst="rect">
            <a:avLst/>
          </a:prstGeom>
          <a:noFill/>
          <a:ln w="9525">
            <a:noFill/>
            <a:miter lim="800000"/>
            <a:headEnd/>
            <a:tailEnd/>
          </a:ln>
        </p:spPr>
        <p:txBody>
          <a:bodyPr lIns="91385" tIns="45692" rIns="91385" bIns="45692">
            <a:spAutoFit/>
          </a:bodyPr>
          <a:lstStyle/>
          <a:p>
            <a:pPr algn="ctr" defTabSz="1012212" fontAlgn="auto">
              <a:lnSpc>
                <a:spcPct val="90000"/>
              </a:lnSpc>
              <a:spcBef>
                <a:spcPts val="0"/>
              </a:spcBef>
              <a:spcAft>
                <a:spcPts val="0"/>
              </a:spcAft>
              <a:defRPr/>
            </a:pPr>
            <a:r>
              <a:rPr lang="en-US" sz="4400" spc="-100" dirty="0">
                <a:solidFill>
                  <a:srgbClr val="000000"/>
                </a:solidFill>
                <a:latin typeface="Calibri" pitchFamily="34" charset="0"/>
                <a:ea typeface="+mn-ea"/>
                <a:cs typeface="+mn-cs"/>
                <a:sym typeface="Myriad Pro"/>
              </a:rPr>
              <a:t>Flexibility and </a:t>
            </a:r>
          </a:p>
          <a:p>
            <a:pPr algn="ctr" defTabSz="1012212" fontAlgn="auto">
              <a:lnSpc>
                <a:spcPct val="90000"/>
              </a:lnSpc>
              <a:spcBef>
                <a:spcPts val="0"/>
              </a:spcBef>
              <a:spcAft>
                <a:spcPts val="0"/>
              </a:spcAft>
              <a:defRPr/>
            </a:pPr>
            <a:r>
              <a:rPr lang="en-US" sz="4400" spc="-100" dirty="0">
                <a:solidFill>
                  <a:srgbClr val="000000"/>
                </a:solidFill>
                <a:latin typeface="Calibri" pitchFamily="34" charset="0"/>
                <a:ea typeface="+mn-ea"/>
                <a:cs typeface="+mn-cs"/>
                <a:sym typeface="Myriad Pro"/>
              </a:rPr>
              <a:t>Fast Time to Value</a:t>
            </a:r>
          </a:p>
        </p:txBody>
      </p:sp>
      <p:pic>
        <p:nvPicPr>
          <p:cNvPr id="64527" name="Picture 6" descr="splunk_index.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6613" y="2198688"/>
            <a:ext cx="838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358775" y="3384550"/>
            <a:ext cx="4138613" cy="4108760"/>
          </a:xfrm>
          <a:prstGeom prst="rect">
            <a:avLst/>
          </a:prstGeom>
        </p:spPr>
        <p:txBody>
          <a:bodyPr lIns="91385" tIns="45692" rIns="91385" bIns="45692">
            <a:spAutoFit/>
          </a:bodyPr>
          <a:lstStyle/>
          <a:p>
            <a:pPr marL="461963" indent="-238125" defTabSz="1011238">
              <a:buFont typeface="Arial" charset="0"/>
              <a:buChar char="•"/>
            </a:pPr>
            <a:r>
              <a:rPr lang="en-US" spc="-100" dirty="0">
                <a:solidFill>
                  <a:srgbClr val="FFFFFF"/>
                </a:solidFill>
                <a:latin typeface="Calibri" charset="0"/>
                <a:sym typeface="Myriad Pro" charset="0"/>
              </a:rPr>
              <a:t>No data normalization</a:t>
            </a:r>
          </a:p>
          <a:p>
            <a:pPr marL="461963" indent="-238125" defTabSz="1011238">
              <a:buFont typeface="Arial" charset="0"/>
              <a:buChar char="•"/>
            </a:pPr>
            <a:r>
              <a:rPr lang="en-US" spc="-100" dirty="0">
                <a:solidFill>
                  <a:srgbClr val="FFFFFF"/>
                </a:solidFill>
                <a:latin typeface="Calibri" charset="0"/>
                <a:sym typeface="Myriad Pro" charset="0"/>
              </a:rPr>
              <a:t>Automatically handles timestamps</a:t>
            </a:r>
          </a:p>
          <a:p>
            <a:pPr marL="461963" indent="-238125" defTabSz="1011238">
              <a:buFont typeface="Arial" charset="0"/>
              <a:buChar char="•"/>
            </a:pPr>
            <a:r>
              <a:rPr lang="en-US" spc="-100" dirty="0">
                <a:solidFill>
                  <a:srgbClr val="FFFFFF"/>
                </a:solidFill>
                <a:latin typeface="Calibri" charset="0"/>
                <a:sym typeface="Myriad Pro" charset="0"/>
              </a:rPr>
              <a:t>Parsers not required</a:t>
            </a:r>
          </a:p>
          <a:p>
            <a:pPr marL="461963" indent="-238125" defTabSz="1011238">
              <a:buFont typeface="Arial" charset="0"/>
              <a:buChar char="•"/>
            </a:pPr>
            <a:r>
              <a:rPr lang="en-US" spc="-100" dirty="0">
                <a:solidFill>
                  <a:srgbClr val="FFFFFF"/>
                </a:solidFill>
                <a:latin typeface="Calibri" charset="0"/>
                <a:sym typeface="Myriad Pro" charset="0"/>
              </a:rPr>
              <a:t>Index every term &amp; </a:t>
            </a:r>
            <a:r>
              <a:rPr lang="en-US" spc="-100" dirty="0" smtClean="0">
                <a:solidFill>
                  <a:srgbClr val="FFFFFF"/>
                </a:solidFill>
                <a:latin typeface="Calibri" charset="0"/>
                <a:sym typeface="Myriad Pro" charset="0"/>
              </a:rPr>
              <a:t>pattern “blindly</a:t>
            </a:r>
            <a:r>
              <a:rPr lang="en-US" altLang="ja-JP" spc="-100" dirty="0" smtClean="0">
                <a:solidFill>
                  <a:srgbClr val="FFFFFF"/>
                </a:solidFill>
                <a:latin typeface="Calibri" charset="0"/>
                <a:sym typeface="Myriad Pro" charset="0"/>
              </a:rPr>
              <a:t>”</a:t>
            </a:r>
            <a:endParaRPr lang="en-US" spc="-100" dirty="0">
              <a:solidFill>
                <a:srgbClr val="FFFFFF"/>
              </a:solidFill>
              <a:latin typeface="Calibri" charset="0"/>
              <a:sym typeface="Myriad Pro" charset="0"/>
            </a:endParaRPr>
          </a:p>
          <a:p>
            <a:pPr marL="461963" indent="-238125" defTabSz="1011238">
              <a:buFont typeface="Arial" charset="0"/>
              <a:buChar char="•"/>
            </a:pPr>
            <a:r>
              <a:rPr lang="en-US" spc="-100" dirty="0">
                <a:solidFill>
                  <a:srgbClr val="FFFFFF"/>
                </a:solidFill>
                <a:latin typeface="Calibri" charset="0"/>
                <a:sym typeface="Myriad Pro" charset="0"/>
              </a:rPr>
              <a:t>No attempt </a:t>
            </a:r>
            <a:r>
              <a:rPr lang="en-US" spc="-100" dirty="0" smtClean="0">
                <a:solidFill>
                  <a:srgbClr val="FFFFFF"/>
                </a:solidFill>
                <a:latin typeface="Calibri" charset="0"/>
                <a:sym typeface="Myriad Pro" charset="0"/>
              </a:rPr>
              <a:t>to “understand </a:t>
            </a:r>
            <a:r>
              <a:rPr lang="en-US" spc="-100" dirty="0">
                <a:solidFill>
                  <a:srgbClr val="FFFFFF"/>
                </a:solidFill>
                <a:latin typeface="Calibri" charset="0"/>
                <a:sym typeface="Myriad Pro" charset="0"/>
              </a:rPr>
              <a:t>up front</a:t>
            </a:r>
          </a:p>
          <a:p>
            <a:pPr marL="461963" indent="-238125" algn="ctr" defTabSz="1011238">
              <a:buFont typeface="Arial" charset="0"/>
              <a:buChar char="•"/>
            </a:pPr>
            <a:endParaRPr lang="en-US" b="1" spc="-100" dirty="0">
              <a:solidFill>
                <a:srgbClr val="FFFFFF"/>
              </a:solidFill>
              <a:latin typeface="Calibri" charset="0"/>
              <a:sym typeface="Myriad Pro" charset="0"/>
            </a:endParaRPr>
          </a:p>
        </p:txBody>
      </p:sp>
      <p:sp>
        <p:nvSpPr>
          <p:cNvPr id="17" name="Rounded Rectangle 16"/>
          <p:cNvSpPr/>
          <p:nvPr/>
        </p:nvSpPr>
        <p:spPr bwMode="auto">
          <a:xfrm>
            <a:off x="6023932" y="3200401"/>
            <a:ext cx="4185646" cy="5080000"/>
          </a:xfrm>
          <a:prstGeom prst="roundRect">
            <a:avLst>
              <a:gd name="adj" fmla="val 4948"/>
            </a:avLst>
          </a:prstGeom>
          <a:solidFill>
            <a:srgbClr val="73A550"/>
          </a:solidFill>
          <a:ln w="25400" cap="flat" cmpd="sng" algn="ctr">
            <a:noFill/>
            <a:prstDash val="solid"/>
            <a:round/>
            <a:headEnd type="none" w="med" len="med"/>
            <a:tailEnd type="none" w="med" len="med"/>
          </a:ln>
          <a:effectLst/>
          <a:scene3d>
            <a:camera prst="orthographicFront"/>
            <a:lightRig rig="threePt" dir="t"/>
          </a:scene3d>
          <a:sp3d>
            <a:bevelT w="50800" h="101600"/>
          </a:sp3d>
        </p:spPr>
        <p:txBody>
          <a:bodyPr lIns="0" tIns="0" rIns="0" bIns="0" anchorCtr="1">
            <a:normAutofit/>
          </a:bodyPr>
          <a:lstStyle/>
          <a:p>
            <a:pPr marL="223703" algn="ctr" defTabSz="1012212" fontAlgn="auto">
              <a:spcBef>
                <a:spcPts val="0"/>
              </a:spcBef>
              <a:spcAft>
                <a:spcPts val="0"/>
              </a:spcAft>
              <a:buFont typeface="Arial" pitchFamily="-65" charset="0"/>
              <a:buChar char="•"/>
              <a:defRPr/>
            </a:pPr>
            <a:endParaRPr lang="en-US" sz="2700" b="1" dirty="0">
              <a:solidFill>
                <a:srgbClr val="000000"/>
              </a:solidFill>
              <a:latin typeface="Calibri" pitchFamily="-65" charset="0"/>
              <a:ea typeface="+mn-ea"/>
              <a:cs typeface="+mn-cs"/>
              <a:sym typeface="Myriad Pro" pitchFamily="-65" charset="0"/>
            </a:endParaRPr>
          </a:p>
        </p:txBody>
      </p:sp>
      <p:sp>
        <p:nvSpPr>
          <p:cNvPr id="18" name="Rectangle 17"/>
          <p:cNvSpPr/>
          <p:nvPr/>
        </p:nvSpPr>
        <p:spPr>
          <a:xfrm>
            <a:off x="5957888" y="3387725"/>
            <a:ext cx="4138612" cy="4524375"/>
          </a:xfrm>
          <a:prstGeom prst="rect">
            <a:avLst/>
          </a:prstGeom>
        </p:spPr>
        <p:txBody>
          <a:bodyPr lIns="91385" tIns="45692" rIns="91385" bIns="45692">
            <a:spAutoFit/>
          </a:bodyPr>
          <a:lstStyle/>
          <a:p>
            <a:pPr marL="463269" indent="-239566" defTabSz="1012212" fontAlgn="auto">
              <a:spcBef>
                <a:spcPts val="0"/>
              </a:spcBef>
              <a:spcAft>
                <a:spcPts val="0"/>
              </a:spcAft>
              <a:buFont typeface="Arial" pitchFamily="-65" charset="0"/>
              <a:buChar char="•"/>
              <a:defRPr/>
            </a:pPr>
            <a:r>
              <a:rPr lang="en-US" spc="-100" dirty="0">
                <a:solidFill>
                  <a:srgbClr val="FFFFFF"/>
                </a:solidFill>
                <a:latin typeface="Calibri" pitchFamily="-65" charset="0"/>
                <a:ea typeface="+mn-ea"/>
                <a:cs typeface="+mn-cs"/>
                <a:sym typeface="Myriad Pro" pitchFamily="-65" charset="0"/>
              </a:rPr>
              <a:t>Knowledge applied at search-time</a:t>
            </a:r>
          </a:p>
          <a:p>
            <a:pPr marL="463269" indent="-239566" defTabSz="1012212" fontAlgn="auto">
              <a:spcBef>
                <a:spcPts val="0"/>
              </a:spcBef>
              <a:spcAft>
                <a:spcPts val="0"/>
              </a:spcAft>
              <a:buFont typeface="Arial" pitchFamily="-65" charset="0"/>
              <a:buChar char="•"/>
              <a:defRPr/>
            </a:pPr>
            <a:r>
              <a:rPr lang="en-US" spc="-100" dirty="0">
                <a:solidFill>
                  <a:srgbClr val="FFFFFF"/>
                </a:solidFill>
                <a:latin typeface="Calibri" pitchFamily="-65" charset="0"/>
                <a:ea typeface="+mn-ea"/>
                <a:cs typeface="+mn-cs"/>
                <a:sym typeface="Myriad Pro" pitchFamily="-65" charset="0"/>
              </a:rPr>
              <a:t>No brittle schema to work around</a:t>
            </a:r>
          </a:p>
          <a:p>
            <a:pPr marL="463269" indent="-239566" defTabSz="1012212" fontAlgn="auto">
              <a:spcBef>
                <a:spcPts val="0"/>
              </a:spcBef>
              <a:spcAft>
                <a:spcPts val="0"/>
              </a:spcAft>
              <a:buFont typeface="Arial" pitchFamily="-65" charset="0"/>
              <a:buChar char="•"/>
              <a:defRPr/>
            </a:pPr>
            <a:r>
              <a:rPr lang="en-US" spc="-100" dirty="0">
                <a:solidFill>
                  <a:srgbClr val="FFFFFF"/>
                </a:solidFill>
                <a:latin typeface="Calibri" pitchFamily="-65" charset="0"/>
                <a:ea typeface="+mn-ea"/>
                <a:cs typeface="+mn-cs"/>
                <a:sym typeface="Myriad Pro" pitchFamily="-65" charset="0"/>
              </a:rPr>
              <a:t>Multiple views into the same data</a:t>
            </a:r>
          </a:p>
          <a:p>
            <a:pPr marL="463269" indent="-239566" defTabSz="1012212" fontAlgn="auto">
              <a:spcBef>
                <a:spcPts val="0"/>
              </a:spcBef>
              <a:spcAft>
                <a:spcPts val="0"/>
              </a:spcAft>
              <a:buFont typeface="Arial" pitchFamily="-65" charset="0"/>
              <a:buChar char="•"/>
              <a:defRPr/>
            </a:pPr>
            <a:r>
              <a:rPr lang="en-US" spc="-100" dirty="0">
                <a:solidFill>
                  <a:srgbClr val="FFFFFF"/>
                </a:solidFill>
                <a:latin typeface="Calibri" pitchFamily="-65" charset="0"/>
                <a:ea typeface="+mn-ea"/>
                <a:cs typeface="+mn-cs"/>
                <a:sym typeface="Myriad Pro" pitchFamily="-65" charset="0"/>
              </a:rPr>
              <a:t>Splunk helps find transactions, patterns and trends</a:t>
            </a:r>
            <a:endParaRPr lang="en-US" b="1" spc="-100" dirty="0">
              <a:solidFill>
                <a:srgbClr val="FFFFFF"/>
              </a:solidFill>
              <a:latin typeface="Calibri" pitchFamily="-65" charset="0"/>
              <a:ea typeface="+mn-ea"/>
              <a:cs typeface="+mn-cs"/>
              <a:sym typeface="Myriad Pro" pitchFamily="-65" charset="0"/>
            </a:endParaRPr>
          </a:p>
        </p:txBody>
      </p:sp>
      <p:sp>
        <p:nvSpPr>
          <p:cNvPr id="19" name="Rounded Rectangle 18"/>
          <p:cNvSpPr/>
          <p:nvPr/>
        </p:nvSpPr>
        <p:spPr bwMode="auto">
          <a:xfrm>
            <a:off x="11408060" y="4481126"/>
            <a:ext cx="4316397" cy="3606516"/>
          </a:xfrm>
          <a:prstGeom prst="roundRect">
            <a:avLst>
              <a:gd name="adj" fmla="val 4948"/>
            </a:avLst>
          </a:prstGeom>
          <a:solidFill>
            <a:srgbClr val="73A550"/>
          </a:solidFill>
          <a:ln w="25400" cap="flat" cmpd="sng" algn="ctr">
            <a:noFill/>
            <a:prstDash val="solid"/>
            <a:round/>
            <a:headEnd type="none" w="med" len="med"/>
            <a:tailEnd type="none" w="med" len="med"/>
          </a:ln>
          <a:effectLst/>
          <a:scene3d>
            <a:camera prst="orthographicFront"/>
            <a:lightRig rig="threePt" dir="t"/>
          </a:scene3d>
          <a:sp3d>
            <a:bevelT w="50800" h="101600"/>
          </a:sp3d>
        </p:spPr>
        <p:txBody>
          <a:bodyPr lIns="0" tIns="0" rIns="0" bIns="0" anchorCtr="1">
            <a:normAutofit/>
          </a:bodyPr>
          <a:lstStyle/>
          <a:p>
            <a:pPr marL="223703" algn="ctr" defTabSz="1012212" fontAlgn="auto">
              <a:spcBef>
                <a:spcPts val="0"/>
              </a:spcBef>
              <a:spcAft>
                <a:spcPts val="0"/>
              </a:spcAft>
              <a:buFont typeface="Arial" pitchFamily="-65" charset="0"/>
              <a:buChar char="•"/>
              <a:defRPr/>
            </a:pPr>
            <a:endParaRPr lang="en-US" sz="2700" b="1" dirty="0">
              <a:solidFill>
                <a:srgbClr val="000000"/>
              </a:solidFill>
              <a:latin typeface="Calibri" pitchFamily="-65" charset="0"/>
              <a:ea typeface="+mn-ea"/>
              <a:cs typeface="+mn-cs"/>
              <a:sym typeface="Myriad Pro" pitchFamily="-65" charset="0"/>
            </a:endParaRPr>
          </a:p>
        </p:txBody>
      </p:sp>
      <p:sp>
        <p:nvSpPr>
          <p:cNvPr id="20" name="Rectangle 19"/>
          <p:cNvSpPr/>
          <p:nvPr/>
        </p:nvSpPr>
        <p:spPr>
          <a:xfrm>
            <a:off x="11364913" y="4605338"/>
            <a:ext cx="4179887" cy="2769933"/>
          </a:xfrm>
          <a:prstGeom prst="rect">
            <a:avLst/>
          </a:prstGeom>
        </p:spPr>
        <p:txBody>
          <a:bodyPr lIns="91385" tIns="45692" rIns="91385" bIns="45692">
            <a:spAutoFit/>
          </a:bodyPr>
          <a:lstStyle/>
          <a:p>
            <a:pPr marL="461963" indent="-238125" defTabSz="1011238">
              <a:buFont typeface="Arial" charset="0"/>
              <a:buChar char="•"/>
            </a:pPr>
            <a:r>
              <a:rPr lang="en-US" spc="-100" dirty="0">
                <a:solidFill>
                  <a:srgbClr val="FFFFFF"/>
                </a:solidFill>
                <a:latin typeface="Calibri" charset="0"/>
                <a:sym typeface="Myriad Pro" charset="0"/>
              </a:rPr>
              <a:t>Normalization as </a:t>
            </a:r>
            <a:r>
              <a:rPr lang="en-US" spc="-100" dirty="0" smtClean="0">
                <a:solidFill>
                  <a:srgbClr val="FFFFFF"/>
                </a:solidFill>
                <a:latin typeface="Calibri" charset="0"/>
                <a:sym typeface="Myriad Pro" charset="0"/>
              </a:rPr>
              <a:t>it</a:t>
            </a:r>
            <a:r>
              <a:rPr lang="en-US" altLang="ja-JP" spc="-100" dirty="0" smtClean="0">
                <a:solidFill>
                  <a:srgbClr val="FFFFFF"/>
                </a:solidFill>
                <a:latin typeface="Calibri" charset="0"/>
                <a:sym typeface="Myriad Pro" charset="0"/>
              </a:rPr>
              <a:t>’s</a:t>
            </a:r>
            <a:r>
              <a:rPr lang="en-US" spc="-100" dirty="0" smtClean="0">
                <a:solidFill>
                  <a:srgbClr val="FFFFFF"/>
                </a:solidFill>
                <a:latin typeface="Calibri" charset="0"/>
                <a:sym typeface="Myriad Pro" charset="0"/>
              </a:rPr>
              <a:t> </a:t>
            </a:r>
            <a:r>
              <a:rPr lang="en-US" spc="-100" dirty="0">
                <a:solidFill>
                  <a:srgbClr val="FFFFFF"/>
                </a:solidFill>
                <a:latin typeface="Calibri" charset="0"/>
                <a:sym typeface="Myriad Pro" charset="0"/>
              </a:rPr>
              <a:t>needed</a:t>
            </a:r>
          </a:p>
          <a:p>
            <a:pPr marL="461963" indent="-238125" defTabSz="1011238">
              <a:buFont typeface="Arial" charset="0"/>
              <a:buChar char="•"/>
            </a:pPr>
            <a:r>
              <a:rPr lang="en-US" spc="-100" dirty="0">
                <a:solidFill>
                  <a:srgbClr val="FFFFFF"/>
                </a:solidFill>
                <a:latin typeface="Calibri" charset="0"/>
                <a:sym typeface="Myriad Pro" charset="0"/>
              </a:rPr>
              <a:t>Faster implementation</a:t>
            </a:r>
          </a:p>
          <a:p>
            <a:pPr marL="461963" indent="-238125" defTabSz="1011238">
              <a:buFont typeface="Arial" charset="0"/>
              <a:buChar char="•"/>
            </a:pPr>
            <a:r>
              <a:rPr lang="en-US" spc="-100" dirty="0">
                <a:solidFill>
                  <a:srgbClr val="FFFFFF"/>
                </a:solidFill>
                <a:latin typeface="Calibri" charset="0"/>
                <a:sym typeface="Myriad Pro" charset="0"/>
              </a:rPr>
              <a:t>Easy search language</a:t>
            </a:r>
          </a:p>
          <a:p>
            <a:pPr marL="461963" indent="-238125" defTabSz="1011238">
              <a:buFont typeface="Arial" charset="0"/>
              <a:buChar char="•"/>
            </a:pPr>
            <a:r>
              <a:rPr lang="en-US" spc="-100" dirty="0">
                <a:solidFill>
                  <a:srgbClr val="FFFFFF"/>
                </a:solidFill>
                <a:latin typeface="Calibri" charset="0"/>
                <a:sym typeface="Myriad Pro" charset="0"/>
              </a:rPr>
              <a:t>Multiple views into the same data</a:t>
            </a:r>
          </a:p>
        </p:txBody>
      </p:sp>
      <p:pic>
        <p:nvPicPr>
          <p:cNvPr id="64537" name="Picture 20" descr="logo-splunkserver-on-white.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85675" y="3603625"/>
            <a:ext cx="224155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8" name="Picture 20" descr="22.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4913" y="2147888"/>
            <a:ext cx="1216025"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149940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50"/>
            <a:ext cx="16257588" cy="1216025"/>
          </a:xfrm>
        </p:spPr>
        <p:txBody>
          <a:bodyPr/>
          <a:lstStyle/>
          <a:p>
            <a:pPr eaLnBrk="1" hangingPunct="1">
              <a:defRPr/>
            </a:pPr>
            <a:r>
              <a:rPr lang="en-US" spc="-100" dirty="0" smtClean="0">
                <a:solidFill>
                  <a:srgbClr val="262626"/>
                </a:solidFill>
                <a:latin typeface="+mn-lt"/>
                <a:ea typeface="+mj-ea"/>
                <a:sym typeface="Myriad Pro"/>
              </a:rPr>
              <a:t>Inside Universal Indexing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t="56015" r="40884" b="15273"/>
          <a:stretch>
            <a:fillRect/>
          </a:stretch>
        </p:blipFill>
        <p:spPr bwMode="auto">
          <a:xfrm>
            <a:off x="204788" y="1331913"/>
            <a:ext cx="7175500" cy="2441575"/>
          </a:xfrm>
          <a:prstGeom prst="rect">
            <a:avLst/>
          </a:prstGeom>
          <a:noFill/>
          <a:ln>
            <a:noFill/>
          </a:ln>
          <a:effectLst>
            <a:outerShdw blurRad="50800" dist="38100" dir="2700000"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ight Brace 8"/>
          <p:cNvSpPr>
            <a:spLocks/>
          </p:cNvSpPr>
          <p:nvPr/>
        </p:nvSpPr>
        <p:spPr bwMode="auto">
          <a:xfrm>
            <a:off x="7373938" y="1697038"/>
            <a:ext cx="787400" cy="1630362"/>
          </a:xfrm>
          <a:prstGeom prst="rightBrace">
            <a:avLst>
              <a:gd name="adj1" fmla="val 33925"/>
              <a:gd name="adj2" fmla="val 50000"/>
            </a:avLst>
          </a:prstGeom>
          <a:noFill/>
          <a:ln w="79375">
            <a:solidFill>
              <a:srgbClr val="000000"/>
            </a:solidFill>
            <a:round/>
            <a:headEnd/>
            <a:tailEnd/>
          </a:ln>
        </p:spPr>
        <p:txBody>
          <a:bodyPr lIns="101538" tIns="50768" rIns="101538" bIns="50768"/>
          <a:lstStyle/>
          <a:p>
            <a:pPr defTabSz="1013799">
              <a:defRPr/>
            </a:pPr>
            <a:endParaRPr lang="en-US" sz="2700" dirty="0">
              <a:solidFill>
                <a:srgbClr val="FFFFFF"/>
              </a:solidFill>
              <a:latin typeface="Myriad Pro"/>
              <a:ea typeface="+mn-ea"/>
              <a:cs typeface="+mn-cs"/>
              <a:sym typeface="Myriad Pro"/>
            </a:endParaRPr>
          </a:p>
        </p:txBody>
      </p:sp>
      <p:sp>
        <p:nvSpPr>
          <p:cNvPr id="14" name="TextBox 13"/>
          <p:cNvSpPr txBox="1"/>
          <p:nvPr/>
        </p:nvSpPr>
        <p:spPr bwMode="gray">
          <a:xfrm>
            <a:off x="987316" y="6495889"/>
            <a:ext cx="5715599" cy="1107927"/>
          </a:xfrm>
          <a:prstGeom prst="rect">
            <a:avLst/>
          </a:prstGeom>
          <a:solidFill>
            <a:srgbClr val="73A550"/>
          </a:solidFill>
          <a:ln w="9525">
            <a:noFill/>
            <a:miter lim="800000"/>
            <a:headEnd/>
            <a:tailEnd/>
          </a:ln>
          <a:scene3d>
            <a:camera prst="orthographicFront"/>
            <a:lightRig rig="threePt" dir="t"/>
          </a:scene3d>
          <a:sp3d>
            <a:bevelT w="50800"/>
          </a:sp3d>
        </p:spPr>
        <p:txBody>
          <a:bodyPr wrap="none" lIns="91374" tIns="45686" rIns="91374" bIns="45686">
            <a:spAutoFit/>
          </a:bodyPr>
          <a:lstStyle/>
          <a:p>
            <a:pPr defTabSz="810721">
              <a:defRPr/>
            </a:pPr>
            <a:r>
              <a:rPr lang="en-US" sz="3300" dirty="0">
                <a:solidFill>
                  <a:srgbClr val="FFFFFF"/>
                </a:solidFill>
                <a:latin typeface="Calibri" pitchFamily="34" charset="0"/>
                <a:ea typeface="+mn-ea"/>
                <a:cs typeface="+mn-cs"/>
              </a:rPr>
              <a:t>...enable accurate searching and</a:t>
            </a:r>
          </a:p>
          <a:p>
            <a:pPr defTabSz="810721">
              <a:defRPr/>
            </a:pPr>
            <a:r>
              <a:rPr lang="en-US" sz="3300" dirty="0">
                <a:solidFill>
                  <a:srgbClr val="FFFFFF"/>
                </a:solidFill>
                <a:latin typeface="Calibri" pitchFamily="34" charset="0"/>
                <a:ea typeface="+mn-ea"/>
                <a:cs typeface="+mn-cs"/>
              </a:rPr>
              <a:t>trending by time across all data:</a:t>
            </a:r>
          </a:p>
        </p:txBody>
      </p:sp>
      <p:sp>
        <p:nvSpPr>
          <p:cNvPr id="15367" name="TextBox 9"/>
          <p:cNvSpPr txBox="1">
            <a:spLocks noChangeArrowheads="1"/>
          </p:cNvSpPr>
          <p:nvPr/>
        </p:nvSpPr>
        <p:spPr bwMode="gray">
          <a:xfrm>
            <a:off x="8241508" y="2170290"/>
            <a:ext cx="7212394" cy="605271"/>
          </a:xfrm>
          <a:prstGeom prst="rect">
            <a:avLst/>
          </a:prstGeom>
          <a:solidFill>
            <a:srgbClr val="73A550"/>
          </a:solidFill>
          <a:ln w="9525">
            <a:noFill/>
            <a:miter lim="800000"/>
            <a:headEnd/>
            <a:tailEnd/>
          </a:ln>
          <a:scene3d>
            <a:camera prst="orthographicFront"/>
            <a:lightRig rig="threePt" dir="t"/>
          </a:scene3d>
          <a:sp3d>
            <a:bevelT w="50800"/>
          </a:sp3d>
        </p:spPr>
        <p:txBody>
          <a:bodyPr wrap="none" lIns="91374" tIns="45686" rIns="91374" bIns="45686">
            <a:spAutoFit/>
          </a:bodyPr>
          <a:lstStyle/>
          <a:p>
            <a:pPr defTabSz="810721">
              <a:defRPr/>
            </a:pPr>
            <a:r>
              <a:rPr lang="en-US" sz="3300" dirty="0">
                <a:solidFill>
                  <a:srgbClr val="FFFFFF"/>
                </a:solidFill>
                <a:latin typeface="Calibri" pitchFamily="34" charset="0"/>
                <a:ea typeface="+mn-ea"/>
                <a:cs typeface="+mn-cs"/>
              </a:rPr>
              <a:t>Automatic event boundary identification</a:t>
            </a:r>
          </a:p>
        </p:txBody>
      </p:sp>
      <p:pic>
        <p:nvPicPr>
          <p:cNvPr id="15368" name="Picture 14"/>
          <p:cNvPicPr>
            <a:picLocks noChangeAspect="1"/>
          </p:cNvPicPr>
          <p:nvPr/>
        </p:nvPicPr>
        <p:blipFill>
          <a:blip r:embed="rId4">
            <a:extLst>
              <a:ext uri="{28A0092B-C50C-407E-A947-70E740481C1C}">
                <a14:useLocalDpi xmlns:a14="http://schemas.microsoft.com/office/drawing/2010/main" val="0"/>
              </a:ext>
            </a:extLst>
          </a:blip>
          <a:srcRect t="8000" b="3140"/>
          <a:stretch>
            <a:fillRect/>
          </a:stretch>
        </p:blipFill>
        <p:spPr bwMode="auto">
          <a:xfrm>
            <a:off x="7977188" y="5410200"/>
            <a:ext cx="7042150" cy="2667000"/>
          </a:xfrm>
          <a:prstGeom prst="rect">
            <a:avLst/>
          </a:prstGeom>
          <a:noFill/>
          <a:ln>
            <a:noFill/>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548" name="Group 14"/>
          <p:cNvGrpSpPr>
            <a:grpSpLocks/>
          </p:cNvGrpSpPr>
          <p:nvPr/>
        </p:nvGrpSpPr>
        <p:grpSpPr bwMode="auto">
          <a:xfrm>
            <a:off x="7443788" y="3924300"/>
            <a:ext cx="8575675" cy="1009650"/>
            <a:chOff x="1722438" y="3662363"/>
            <a:chExt cx="8575675" cy="100965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rcRect t="15491" r="39607" b="51315"/>
            <a:stretch>
              <a:fillRect/>
            </a:stretch>
          </p:blipFill>
          <p:spPr bwMode="auto">
            <a:xfrm>
              <a:off x="2028825" y="3717926"/>
              <a:ext cx="8269288" cy="954087"/>
            </a:xfrm>
            <a:prstGeom prst="rect">
              <a:avLst/>
            </a:prstGeom>
            <a:noFill/>
            <a:ln>
              <a:noFill/>
            </a:ln>
            <a:effectLst>
              <a:outerShdw blurRad="50800" dist="38100" dir="2700000"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Oval 11"/>
            <p:cNvSpPr>
              <a:spLocks noChangeArrowheads="1"/>
            </p:cNvSpPr>
            <p:nvPr/>
          </p:nvSpPr>
          <p:spPr bwMode="auto">
            <a:xfrm>
              <a:off x="1722438" y="3662363"/>
              <a:ext cx="2162175" cy="419100"/>
            </a:xfrm>
            <a:prstGeom prst="ellipse">
              <a:avLst/>
            </a:prstGeom>
            <a:noFill/>
            <a:ln w="92075">
              <a:solidFill>
                <a:schemeClr val="accent4"/>
              </a:solidFill>
              <a:round/>
              <a:headEnd/>
              <a:tailEnd/>
            </a:ln>
          </p:spPr>
          <p:txBody>
            <a:bodyPr lIns="101599" tIns="50799" rIns="101599" bIns="50799"/>
            <a:lstStyle/>
            <a:p>
              <a:pPr defTabSz="1013799" fontAlgn="auto">
                <a:spcBef>
                  <a:spcPts val="0"/>
                </a:spcBef>
                <a:spcAft>
                  <a:spcPts val="0"/>
                </a:spcAft>
                <a:defRPr/>
              </a:pPr>
              <a:endParaRPr lang="en-US" sz="2700" dirty="0">
                <a:solidFill>
                  <a:srgbClr val="FFFFFF"/>
                </a:solidFill>
                <a:latin typeface="Myriad Pro" pitchFamily="-109" charset="0"/>
                <a:ea typeface="+mn-ea"/>
                <a:cs typeface="+mn-cs"/>
                <a:sym typeface="Myriad Pro" pitchFamily="-109" charset="0"/>
              </a:endParaRPr>
            </a:p>
          </p:txBody>
        </p:sp>
        <p:sp>
          <p:nvSpPr>
            <p:cNvPr id="15371" name="Oval 12"/>
            <p:cNvSpPr>
              <a:spLocks noChangeArrowheads="1"/>
            </p:cNvSpPr>
            <p:nvPr/>
          </p:nvSpPr>
          <p:spPr bwMode="auto">
            <a:xfrm>
              <a:off x="3806825" y="3889376"/>
              <a:ext cx="3330575" cy="614362"/>
            </a:xfrm>
            <a:prstGeom prst="ellipse">
              <a:avLst/>
            </a:prstGeom>
            <a:noFill/>
            <a:ln w="92075">
              <a:solidFill>
                <a:schemeClr val="accent4"/>
              </a:solidFill>
              <a:round/>
              <a:headEnd/>
              <a:tailEnd/>
            </a:ln>
          </p:spPr>
          <p:txBody>
            <a:bodyPr lIns="101599" tIns="50799" rIns="101599" bIns="50799"/>
            <a:lstStyle/>
            <a:p>
              <a:pPr defTabSz="1013799" fontAlgn="auto">
                <a:spcBef>
                  <a:spcPts val="0"/>
                </a:spcBef>
                <a:spcAft>
                  <a:spcPts val="0"/>
                </a:spcAft>
                <a:defRPr/>
              </a:pPr>
              <a:endParaRPr lang="en-US" sz="2700" dirty="0">
                <a:solidFill>
                  <a:srgbClr val="FFFFFF"/>
                </a:solidFill>
                <a:latin typeface="Myriad Pro" pitchFamily="-109" charset="0"/>
                <a:ea typeface="+mn-ea"/>
                <a:cs typeface="+mn-cs"/>
                <a:sym typeface="Myriad Pro" pitchFamily="-109" charset="0"/>
              </a:endParaRPr>
            </a:p>
          </p:txBody>
        </p:sp>
      </p:grpSp>
      <p:sp>
        <p:nvSpPr>
          <p:cNvPr id="15372" name="TextBox 10"/>
          <p:cNvSpPr txBox="1">
            <a:spLocks noChangeArrowheads="1"/>
          </p:cNvSpPr>
          <p:nvPr/>
        </p:nvSpPr>
        <p:spPr bwMode="gray">
          <a:xfrm>
            <a:off x="280194" y="4247449"/>
            <a:ext cx="6439742" cy="605271"/>
          </a:xfrm>
          <a:prstGeom prst="rect">
            <a:avLst/>
          </a:prstGeom>
          <a:solidFill>
            <a:srgbClr val="73A550"/>
          </a:solidFill>
          <a:ln w="9525">
            <a:noFill/>
            <a:miter lim="800000"/>
            <a:headEnd/>
            <a:tailEnd/>
          </a:ln>
          <a:scene3d>
            <a:camera prst="orthographicFront"/>
            <a:lightRig rig="threePt" dir="t"/>
          </a:scene3d>
          <a:sp3d>
            <a:bevelT w="50800"/>
          </a:sp3d>
        </p:spPr>
        <p:txBody>
          <a:bodyPr wrap="none" lIns="91374" tIns="45686" rIns="91374" bIns="45686">
            <a:spAutoFit/>
          </a:bodyPr>
          <a:lstStyle/>
          <a:p>
            <a:pPr defTabSz="810721">
              <a:defRPr/>
            </a:pPr>
            <a:r>
              <a:rPr lang="en-US" sz="3300" dirty="0">
                <a:solidFill>
                  <a:srgbClr val="FFFFFF"/>
                </a:solidFill>
                <a:latin typeface="Calibri" pitchFamily="34" charset="0"/>
                <a:ea typeface="+mn-ea"/>
                <a:cs typeface="+mn-cs"/>
              </a:rPr>
              <a:t>Automatic timestamp normalization</a:t>
            </a:r>
          </a:p>
        </p:txBody>
      </p:sp>
      <p:sp>
        <p:nvSpPr>
          <p:cNvPr id="43023" name="Right Brace 8"/>
          <p:cNvSpPr>
            <a:spLocks/>
          </p:cNvSpPr>
          <p:nvPr/>
        </p:nvSpPr>
        <p:spPr bwMode="auto">
          <a:xfrm>
            <a:off x="7215188" y="6248400"/>
            <a:ext cx="785812" cy="1630363"/>
          </a:xfrm>
          <a:prstGeom prst="rightBrace">
            <a:avLst>
              <a:gd name="adj1" fmla="val 33993"/>
              <a:gd name="adj2" fmla="val 50000"/>
            </a:avLst>
          </a:prstGeom>
          <a:noFill/>
          <a:ln w="79375">
            <a:solidFill>
              <a:srgbClr val="000000"/>
            </a:solidFill>
            <a:round/>
            <a:headEnd/>
            <a:tailEnd/>
          </a:ln>
        </p:spPr>
        <p:txBody>
          <a:bodyPr lIns="101538" tIns="50768" rIns="101538" bIns="50768"/>
          <a:lstStyle/>
          <a:p>
            <a:pPr defTabSz="1013799">
              <a:defRPr/>
            </a:pPr>
            <a:endParaRPr lang="en-US" sz="2700" dirty="0">
              <a:solidFill>
                <a:srgbClr val="FFFFFF"/>
              </a:solidFill>
              <a:latin typeface="Myriad Pro"/>
              <a:ea typeface="+mn-ea"/>
              <a:cs typeface="+mn-cs"/>
              <a:sym typeface="Myriad Pro"/>
            </a:endParaRPr>
          </a:p>
        </p:txBody>
      </p:sp>
    </p:spTree>
    <p:extLst>
      <p:ext uri="{BB962C8B-B14F-4D97-AF65-F5344CB8AC3E}">
        <p14:creationId xmlns:p14="http://schemas.microsoft.com/office/powerpoint/2010/main" val="329144919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8"/>
            <a:ext cx="16257588" cy="1216025"/>
          </a:xfrm>
        </p:spPr>
        <p:txBody>
          <a:bodyPr/>
          <a:lstStyle/>
          <a:p>
            <a:pPr eaLnBrk="1" hangingPunct="1">
              <a:defRPr/>
            </a:pPr>
            <a:r>
              <a:rPr lang="en-US" dirty="0" smtClean="0">
                <a:solidFill>
                  <a:srgbClr val="262626"/>
                </a:solidFill>
                <a:latin typeface="Calibri" pitchFamily="34" charset="0"/>
                <a:ea typeface="+mj-ea"/>
                <a:sym typeface="Myriad Pro"/>
              </a:rPr>
              <a:t>Inside Search-time Knowledge Extraction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r="5281"/>
          <a:stretch>
            <a:fillRect/>
          </a:stretch>
        </p:blipFill>
        <p:spPr bwMode="auto">
          <a:xfrm>
            <a:off x="368300" y="1939925"/>
            <a:ext cx="15378113" cy="3406775"/>
          </a:xfrm>
          <a:prstGeom prst="rect">
            <a:avLst/>
          </a:prstGeom>
          <a:noFill/>
          <a:ln>
            <a:noFill/>
          </a:ln>
          <a:effectLst>
            <a:outerShdw blurRad="50800" dist="38100" dir="2700000"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Oval 10"/>
          <p:cNvSpPr>
            <a:spLocks noChangeArrowheads="1"/>
          </p:cNvSpPr>
          <p:nvPr/>
        </p:nvSpPr>
        <p:spPr bwMode="auto">
          <a:xfrm>
            <a:off x="6413500" y="3128963"/>
            <a:ext cx="1803400" cy="477837"/>
          </a:xfrm>
          <a:prstGeom prst="ellipse">
            <a:avLst/>
          </a:prstGeom>
          <a:noFill/>
          <a:ln w="92075">
            <a:solidFill>
              <a:srgbClr val="000000"/>
            </a:solidFill>
            <a:round/>
            <a:headEnd/>
            <a:tailEnd/>
          </a:ln>
        </p:spPr>
        <p:txBody>
          <a:bodyPr lIns="101538" tIns="50768" rIns="101538" bIns="50768"/>
          <a:lstStyle/>
          <a:p>
            <a:pPr defTabSz="1013799">
              <a:defRPr/>
            </a:pPr>
            <a:endParaRPr lang="en-US" sz="2700" dirty="0">
              <a:solidFill>
                <a:srgbClr val="FFFFFF"/>
              </a:solidFill>
              <a:latin typeface="Myriad Pro"/>
              <a:ea typeface="+mn-ea"/>
              <a:cs typeface="+mn-cs"/>
              <a:sym typeface="Myriad Pro"/>
            </a:endParaRPr>
          </a:p>
        </p:txBody>
      </p:sp>
      <p:sp>
        <p:nvSpPr>
          <p:cNvPr id="49156" name="Oval 11"/>
          <p:cNvSpPr>
            <a:spLocks noChangeArrowheads="1"/>
          </p:cNvSpPr>
          <p:nvPr/>
        </p:nvSpPr>
        <p:spPr bwMode="auto">
          <a:xfrm>
            <a:off x="3781425" y="3879850"/>
            <a:ext cx="2163763" cy="476250"/>
          </a:xfrm>
          <a:prstGeom prst="ellipse">
            <a:avLst/>
          </a:prstGeom>
          <a:noFill/>
          <a:ln w="92075">
            <a:solidFill>
              <a:srgbClr val="000000"/>
            </a:solidFill>
            <a:round/>
            <a:headEnd/>
            <a:tailEnd/>
          </a:ln>
        </p:spPr>
        <p:txBody>
          <a:bodyPr lIns="101538" tIns="50768" rIns="101538" bIns="50768"/>
          <a:lstStyle/>
          <a:p>
            <a:pPr defTabSz="1013799">
              <a:defRPr/>
            </a:pPr>
            <a:endParaRPr lang="en-US" sz="2700" dirty="0">
              <a:solidFill>
                <a:srgbClr val="FFFFFF"/>
              </a:solidFill>
              <a:latin typeface="Myriad Pro"/>
              <a:ea typeface="+mn-ea"/>
              <a:cs typeface="+mn-cs"/>
              <a:sym typeface="Myriad Pro"/>
            </a:endParaRPr>
          </a:p>
        </p:txBody>
      </p:sp>
      <p:sp>
        <p:nvSpPr>
          <p:cNvPr id="13" name="Oval 12"/>
          <p:cNvSpPr/>
          <p:nvPr/>
        </p:nvSpPr>
        <p:spPr bwMode="auto">
          <a:xfrm>
            <a:off x="7994650" y="2787650"/>
            <a:ext cx="2070100" cy="476250"/>
          </a:xfrm>
          <a:prstGeom prst="ellipse">
            <a:avLst/>
          </a:prstGeom>
          <a:noFill/>
          <a:ln w="92075" cap="flat" cmpd="sng" algn="ctr">
            <a:solidFill>
              <a:schemeClr val="accent4">
                <a:lumMod val="75000"/>
              </a:schemeClr>
            </a:solidFill>
            <a:prstDash val="solid"/>
            <a:round/>
            <a:headEnd type="none" w="med" len="med"/>
            <a:tailEnd type="none" w="med" len="med"/>
          </a:ln>
          <a:effectLst/>
        </p:spPr>
        <p:txBody>
          <a:bodyPr lIns="101538" tIns="50768" rIns="101538" bIns="50768"/>
          <a:lstStyle/>
          <a:p>
            <a:pPr defTabSz="1015375" fontAlgn="auto">
              <a:spcBef>
                <a:spcPts val="0"/>
              </a:spcBef>
              <a:spcAft>
                <a:spcPts val="0"/>
              </a:spcAft>
              <a:defRPr/>
            </a:pPr>
            <a:endParaRPr lang="en-US" sz="2700" dirty="0">
              <a:solidFill>
                <a:srgbClr val="8FB568"/>
              </a:solidFill>
              <a:latin typeface="Myriad Pro" pitchFamily="-110" charset="0"/>
              <a:ea typeface="+mn-ea"/>
              <a:cs typeface="+mn-cs"/>
              <a:sym typeface="Myriad Pro" pitchFamily="-110" charset="0"/>
            </a:endParaRPr>
          </a:p>
        </p:txBody>
      </p:sp>
      <p:sp>
        <p:nvSpPr>
          <p:cNvPr id="14" name="Oval 13"/>
          <p:cNvSpPr/>
          <p:nvPr/>
        </p:nvSpPr>
        <p:spPr bwMode="auto">
          <a:xfrm>
            <a:off x="2219325" y="4292600"/>
            <a:ext cx="3432175" cy="476250"/>
          </a:xfrm>
          <a:prstGeom prst="ellipse">
            <a:avLst/>
          </a:prstGeom>
          <a:noFill/>
          <a:ln w="92075" cap="flat" cmpd="sng" algn="ctr">
            <a:solidFill>
              <a:schemeClr val="accent4">
                <a:lumMod val="75000"/>
              </a:schemeClr>
            </a:solidFill>
            <a:prstDash val="solid"/>
            <a:round/>
            <a:headEnd type="none" w="med" len="med"/>
            <a:tailEnd type="none" w="med" len="med"/>
          </a:ln>
          <a:effectLst/>
        </p:spPr>
        <p:txBody>
          <a:bodyPr lIns="101538" tIns="50768" rIns="101538" bIns="50768"/>
          <a:lstStyle/>
          <a:p>
            <a:pPr defTabSz="1015375" fontAlgn="auto">
              <a:spcBef>
                <a:spcPts val="0"/>
              </a:spcBef>
              <a:spcAft>
                <a:spcPts val="0"/>
              </a:spcAft>
              <a:defRPr/>
            </a:pPr>
            <a:endParaRPr lang="en-US" sz="2700" dirty="0">
              <a:solidFill>
                <a:srgbClr val="8FB568"/>
              </a:solidFill>
              <a:latin typeface="Myriad Pro" pitchFamily="-110" charset="0"/>
              <a:ea typeface="+mn-ea"/>
              <a:cs typeface="+mn-cs"/>
              <a:sym typeface="Myriad Pro" pitchFamily="-110" charset="0"/>
            </a:endParaRPr>
          </a:p>
        </p:txBody>
      </p:sp>
      <p:cxnSp>
        <p:nvCxnSpPr>
          <p:cNvPr id="67592" name="Curved Connector 15"/>
          <p:cNvCxnSpPr>
            <a:cxnSpLocks noChangeShapeType="1"/>
            <a:stCxn id="13" idx="4"/>
          </p:cNvCxnSpPr>
          <p:nvPr/>
        </p:nvCxnSpPr>
        <p:spPr bwMode="auto">
          <a:xfrm>
            <a:off x="9093200" y="3240088"/>
            <a:ext cx="1016000" cy="1016000"/>
          </a:xfrm>
          <a:prstGeom prst="curvedConnector3">
            <a:avLst>
              <a:gd name="adj1" fmla="val 50000"/>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type="arrow" w="med" len="med"/>
              </a14:hiddenLine>
            </a:ext>
          </a:extLst>
        </p:spPr>
      </p:cxnSp>
      <p:cxnSp>
        <p:nvCxnSpPr>
          <p:cNvPr id="67593" name="Curved Connector 17"/>
          <p:cNvCxnSpPr>
            <a:cxnSpLocks noChangeShapeType="1"/>
            <a:stCxn id="13" idx="4"/>
          </p:cNvCxnSpPr>
          <p:nvPr/>
        </p:nvCxnSpPr>
        <p:spPr bwMode="auto">
          <a:xfrm>
            <a:off x="9074150" y="3276600"/>
            <a:ext cx="1016000" cy="1016000"/>
          </a:xfrm>
          <a:prstGeom prst="curvedConnector3">
            <a:avLst>
              <a:gd name="adj1" fmla="val 50000"/>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type="arrow" w="med" len="med"/>
              </a14:hiddenLine>
            </a:ext>
          </a:extLst>
        </p:spPr>
      </p:cxnSp>
      <p:cxnSp>
        <p:nvCxnSpPr>
          <p:cNvPr id="67594" name="Curved Connector 19"/>
          <p:cNvCxnSpPr>
            <a:cxnSpLocks noChangeShapeType="1"/>
            <a:stCxn id="13" idx="4"/>
            <a:endCxn id="14" idx="6"/>
          </p:cNvCxnSpPr>
          <p:nvPr/>
        </p:nvCxnSpPr>
        <p:spPr bwMode="auto">
          <a:xfrm rot="5400000">
            <a:off x="6707187" y="2208213"/>
            <a:ext cx="1266825" cy="3378200"/>
          </a:xfrm>
          <a:prstGeom prst="curvedConnector2">
            <a:avLst/>
          </a:prstGeom>
          <a:noFill/>
          <a:ln w="76200">
            <a:solidFill>
              <a:srgbClr val="6B8F46"/>
            </a:solidFill>
            <a:round/>
            <a:headEnd/>
            <a:tailEnd type="arrow" w="med" len="med"/>
          </a:ln>
          <a:extLst>
            <a:ext uri="{909E8E84-426E-40dd-AFC4-6F175D3DCCD1}">
              <a14:hiddenFill xmlns:a14="http://schemas.microsoft.com/office/drawing/2010/main">
                <a:noFill/>
              </a14:hiddenFill>
            </a:ext>
          </a:extLst>
        </p:spPr>
      </p:cxnSp>
      <p:cxnSp>
        <p:nvCxnSpPr>
          <p:cNvPr id="67595" name="Curved Connector 19"/>
          <p:cNvCxnSpPr>
            <a:cxnSpLocks noChangeShapeType="1"/>
            <a:stCxn id="49155" idx="0"/>
            <a:endCxn id="49156" idx="0"/>
          </p:cNvCxnSpPr>
          <p:nvPr/>
        </p:nvCxnSpPr>
        <p:spPr bwMode="auto">
          <a:xfrm rot="-5400000" flipH="1" flipV="1">
            <a:off x="5714206" y="2278857"/>
            <a:ext cx="750887" cy="2451100"/>
          </a:xfrm>
          <a:prstGeom prst="curvedConnector3">
            <a:avLst>
              <a:gd name="adj1" fmla="val -33810"/>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cxnSp>
      <p:sp>
        <p:nvSpPr>
          <p:cNvPr id="27" name="TextBox 26"/>
          <p:cNvSpPr txBox="1"/>
          <p:nvPr/>
        </p:nvSpPr>
        <p:spPr bwMode="gray">
          <a:xfrm>
            <a:off x="7135427" y="4837113"/>
            <a:ext cx="3802651" cy="553976"/>
          </a:xfrm>
          <a:prstGeom prst="rect">
            <a:avLst/>
          </a:prstGeom>
          <a:solidFill>
            <a:srgbClr val="73A550"/>
          </a:solidFill>
          <a:ln w="9525">
            <a:noFill/>
            <a:miter lim="800000"/>
            <a:headEnd/>
            <a:tailEnd/>
          </a:ln>
          <a:scene3d>
            <a:camera prst="orthographicFront"/>
            <a:lightRig rig="threePt" dir="t"/>
          </a:scene3d>
          <a:sp3d>
            <a:bevelT w="50800"/>
          </a:sp3d>
        </p:spPr>
        <p:txBody>
          <a:bodyPr wrap="none" lIns="91374" tIns="45686" rIns="91374" bIns="45686">
            <a:spAutoFit/>
          </a:bodyPr>
          <a:lstStyle>
            <a:defPPr>
              <a:defRPr lang="en-US"/>
            </a:defPPr>
            <a:lvl1pPr algn="ctr" defTabSz="810721">
              <a:defRPr sz="3000">
                <a:solidFill>
                  <a:srgbClr val="FFFFFF"/>
                </a:solidFill>
                <a:latin typeface="Calibri" pitchFamily="34" charset="0"/>
              </a:defRPr>
            </a:lvl1pPr>
          </a:lstStyle>
          <a:p>
            <a:r>
              <a:rPr lang="en-US" dirty="0"/>
              <a:t>And user-defined fields</a:t>
            </a:r>
          </a:p>
        </p:txBody>
      </p:sp>
      <p:sp>
        <p:nvSpPr>
          <p:cNvPr id="28" name="TextBox 27"/>
          <p:cNvSpPr txBox="1"/>
          <p:nvPr/>
        </p:nvSpPr>
        <p:spPr bwMode="gray">
          <a:xfrm>
            <a:off x="1863618" y="1471110"/>
            <a:ext cx="2791721" cy="1015594"/>
          </a:xfrm>
          <a:prstGeom prst="rect">
            <a:avLst/>
          </a:prstGeom>
          <a:solidFill>
            <a:schemeClr val="bg1">
              <a:lumMod val="65000"/>
              <a:lumOff val="35000"/>
            </a:schemeClr>
          </a:solidFill>
          <a:ln w="9525">
            <a:noFill/>
            <a:miter lim="800000"/>
            <a:headEnd/>
            <a:tailEnd/>
          </a:ln>
          <a:scene3d>
            <a:camera prst="orthographicFront"/>
            <a:lightRig rig="threePt" dir="t"/>
          </a:scene3d>
          <a:sp3d>
            <a:bevelT w="50800" h="88900"/>
          </a:sp3d>
        </p:spPr>
        <p:txBody>
          <a:bodyPr wrap="none" lIns="91374" tIns="45686" rIns="91374" bIns="45686">
            <a:spAutoFit/>
          </a:bodyPr>
          <a:lstStyle/>
          <a:p>
            <a:pPr algn="ctr" defTabSz="810721">
              <a:defRPr/>
            </a:pPr>
            <a:r>
              <a:rPr lang="en-US" sz="3000" dirty="0">
                <a:solidFill>
                  <a:srgbClr val="FFFFFF"/>
                </a:solidFill>
                <a:latin typeface="Calibri" pitchFamily="34" charset="0"/>
                <a:ea typeface="+mn-ea"/>
                <a:cs typeface="+mn-cs"/>
              </a:rPr>
              <a:t>Automatically </a:t>
            </a:r>
          </a:p>
          <a:p>
            <a:pPr algn="ctr" defTabSz="810721">
              <a:defRPr/>
            </a:pPr>
            <a:r>
              <a:rPr lang="en-US" sz="3000" dirty="0">
                <a:solidFill>
                  <a:srgbClr val="FFFFFF"/>
                </a:solidFill>
                <a:latin typeface="Calibri" pitchFamily="34" charset="0"/>
                <a:ea typeface="+mn-ea"/>
                <a:cs typeface="+mn-cs"/>
              </a:rPr>
              <a:t>discovered fields</a:t>
            </a:r>
          </a:p>
        </p:txBody>
      </p:sp>
      <p:pic>
        <p:nvPicPr>
          <p:cNvPr id="18448" name="Picture 2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4663" y="7132638"/>
            <a:ext cx="15357475" cy="1020762"/>
          </a:xfrm>
          <a:prstGeom prst="rect">
            <a:avLst/>
          </a:prstGeom>
          <a:noFill/>
          <a:ln>
            <a:noFill/>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p:nvPr/>
        </p:nvSpPr>
        <p:spPr bwMode="gray">
          <a:xfrm>
            <a:off x="1157034" y="6231785"/>
            <a:ext cx="8826659" cy="553929"/>
          </a:xfrm>
          <a:prstGeom prst="rect">
            <a:avLst/>
          </a:prstGeom>
          <a:solidFill>
            <a:srgbClr val="73A550"/>
          </a:solidFill>
          <a:ln w="9525">
            <a:noFill/>
            <a:miter lim="800000"/>
            <a:headEnd/>
            <a:tailEnd/>
          </a:ln>
          <a:scene3d>
            <a:camera prst="orthographicFront"/>
            <a:lightRig rig="threePt" dir="t"/>
          </a:scene3d>
          <a:sp3d>
            <a:bevelT w="50800"/>
          </a:sp3d>
        </p:spPr>
        <p:txBody>
          <a:bodyPr wrap="none" lIns="91374" tIns="45686" rIns="91374" bIns="45686">
            <a:spAutoFit/>
          </a:bodyPr>
          <a:lstStyle>
            <a:defPPr>
              <a:defRPr lang="en-US"/>
            </a:defPPr>
            <a:lvl1pPr algn="ctr" defTabSz="810721">
              <a:defRPr sz="3000">
                <a:solidFill>
                  <a:srgbClr val="FFFFFF"/>
                </a:solidFill>
                <a:latin typeface="Calibri" pitchFamily="34" charset="0"/>
              </a:defRPr>
            </a:lvl1pPr>
          </a:lstStyle>
          <a:p>
            <a:r>
              <a:rPr lang="en-US" dirty="0"/>
              <a:t>... enable statistics and precise search on specific fields:</a:t>
            </a:r>
          </a:p>
        </p:txBody>
      </p:sp>
    </p:spTree>
    <p:extLst>
      <p:ext uri="{BB962C8B-B14F-4D97-AF65-F5344CB8AC3E}">
        <p14:creationId xmlns:p14="http://schemas.microsoft.com/office/powerpoint/2010/main" val="184594438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splunk sko 2011">
      <a:dk1>
        <a:sysClr val="windowText" lastClr="000000"/>
      </a:dk1>
      <a:lt1>
        <a:sysClr val="window" lastClr="FFFFFF"/>
      </a:lt1>
      <a:dk2>
        <a:srgbClr val="000000"/>
      </a:dk2>
      <a:lt2>
        <a:srgbClr val="000000"/>
      </a:lt2>
      <a:accent1>
        <a:srgbClr val="000000"/>
      </a:accent1>
      <a:accent2>
        <a:srgbClr val="396B99"/>
      </a:accent2>
      <a:accent3>
        <a:srgbClr val="8FB568"/>
      </a:accent3>
      <a:accent4>
        <a:srgbClr val="C0C0C0"/>
      </a:accent4>
      <a:accent5>
        <a:srgbClr val="F6C220"/>
      </a:accent5>
      <a:accent6>
        <a:srgbClr val="5F5F5F"/>
      </a:accent6>
      <a:hlink>
        <a:srgbClr val="8FB568"/>
      </a:hlink>
      <a:folHlink>
        <a:srgbClr val="396B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vider Slide Orange">
  <a:themeElements>
    <a:clrScheme name="splunk sko 2011">
      <a:dk1>
        <a:sysClr val="windowText" lastClr="000000"/>
      </a:dk1>
      <a:lt1>
        <a:sysClr val="window" lastClr="FFFFFF"/>
      </a:lt1>
      <a:dk2>
        <a:srgbClr val="000000"/>
      </a:dk2>
      <a:lt2>
        <a:srgbClr val="000000"/>
      </a:lt2>
      <a:accent1>
        <a:srgbClr val="000000"/>
      </a:accent1>
      <a:accent2>
        <a:srgbClr val="396B99"/>
      </a:accent2>
      <a:accent3>
        <a:srgbClr val="8FB568"/>
      </a:accent3>
      <a:accent4>
        <a:srgbClr val="C0C0C0"/>
      </a:accent4>
      <a:accent5>
        <a:srgbClr val="F6C220"/>
      </a:accent5>
      <a:accent6>
        <a:srgbClr val="5F5F5F"/>
      </a:accent6>
      <a:hlink>
        <a:srgbClr val="8FB568"/>
      </a:hlink>
      <a:folHlink>
        <a:srgbClr val="396B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ivider Slide Blue">
  <a:themeElements>
    <a:clrScheme name="splunk sko 2011">
      <a:dk1>
        <a:sysClr val="windowText" lastClr="000000"/>
      </a:dk1>
      <a:lt1>
        <a:sysClr val="window" lastClr="FFFFFF"/>
      </a:lt1>
      <a:dk2>
        <a:srgbClr val="000000"/>
      </a:dk2>
      <a:lt2>
        <a:srgbClr val="000000"/>
      </a:lt2>
      <a:accent1>
        <a:srgbClr val="000000"/>
      </a:accent1>
      <a:accent2>
        <a:srgbClr val="396B99"/>
      </a:accent2>
      <a:accent3>
        <a:srgbClr val="8FB568"/>
      </a:accent3>
      <a:accent4>
        <a:srgbClr val="C0C0C0"/>
      </a:accent4>
      <a:accent5>
        <a:srgbClr val="F6C220"/>
      </a:accent5>
      <a:accent6>
        <a:srgbClr val="5F5F5F"/>
      </a:accent6>
      <a:hlink>
        <a:srgbClr val="8FB568"/>
      </a:hlink>
      <a:folHlink>
        <a:srgbClr val="396B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splunk sko 2011">
      <a:dk1>
        <a:sysClr val="windowText" lastClr="000000"/>
      </a:dk1>
      <a:lt1>
        <a:sysClr val="window" lastClr="FFFFFF"/>
      </a:lt1>
      <a:dk2>
        <a:srgbClr val="000000"/>
      </a:dk2>
      <a:lt2>
        <a:srgbClr val="000000"/>
      </a:lt2>
      <a:accent1>
        <a:srgbClr val="000000"/>
      </a:accent1>
      <a:accent2>
        <a:srgbClr val="396B99"/>
      </a:accent2>
      <a:accent3>
        <a:srgbClr val="8FB568"/>
      </a:accent3>
      <a:accent4>
        <a:srgbClr val="C0C0C0"/>
      </a:accent4>
      <a:accent5>
        <a:srgbClr val="F6C220"/>
      </a:accent5>
      <a:accent6>
        <a:srgbClr val="5F5F5F"/>
      </a:accent6>
      <a:hlink>
        <a:srgbClr val="8FB568"/>
      </a:hlink>
      <a:folHlink>
        <a:srgbClr val="396B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itle">
  <a:themeElements>
    <a:clrScheme name="Custom 1">
      <a:dk1>
        <a:srgbClr val="000000"/>
      </a:dk1>
      <a:lt1>
        <a:srgbClr val="FFFFFF"/>
      </a:lt1>
      <a:dk2>
        <a:srgbClr val="000000"/>
      </a:dk2>
      <a:lt2>
        <a:srgbClr val="000000"/>
      </a:lt2>
      <a:accent1>
        <a:srgbClr val="000000"/>
      </a:accent1>
      <a:accent2>
        <a:srgbClr val="D9AD66"/>
      </a:accent2>
      <a:accent3>
        <a:srgbClr val="C2DE8E"/>
      </a:accent3>
      <a:accent4>
        <a:srgbClr val="8FB568"/>
      </a:accent4>
      <a:accent5>
        <a:srgbClr val="EBD954"/>
      </a:accent5>
      <a:accent6>
        <a:srgbClr val="A3D4FF"/>
      </a:accent6>
      <a:hlink>
        <a:srgbClr val="2F6E8A"/>
      </a:hlink>
      <a:folHlink>
        <a:srgbClr val="FFFFFF"/>
      </a:folHlink>
    </a:clrScheme>
    <a:fontScheme name="Title &amp; Bullets">
      <a:majorFont>
        <a:latin typeface="Myriad Pro"/>
        <a:ea typeface="ヒラギノ角ゴ ProN W3"/>
        <a:cs typeface="ヒラギノ角ゴ ProN W3"/>
      </a:majorFont>
      <a:minorFont>
        <a:latin typeface="Myriad Pro"/>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FFFF"/>
            </a:solidFill>
            <a:effectLst/>
            <a:latin typeface="Myriad Pro" pitchFamily="-110" charset="0"/>
            <a:ea typeface="ヒラギノ角ゴ ProN W3" pitchFamily="-110" charset="-128"/>
            <a:cs typeface="ヒラギノ角ゴ ProN W3" pitchFamily="-110" charset="-128"/>
            <a:sym typeface="Myriad Pro" pitchFamily="-110" charset="0"/>
          </a:defRPr>
        </a:defPPr>
      </a:lstStyle>
    </a:spDef>
    <a:lnDef>
      <a:spPr bwMode="auto">
        <a:xfrm>
          <a:off x="0" y="0"/>
          <a:ext cx="1" cy="1"/>
        </a:xfrm>
        <a:custGeom>
          <a:avLst/>
          <a:gdLst/>
          <a:ahLst/>
          <a:cxnLst/>
          <a:rect l="0" t="0" r="0" b="0"/>
          <a:pathLst/>
        </a:custGeom>
        <a:solidFill>
          <a:srgbClr val="000000"/>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FFFF"/>
            </a:solidFill>
            <a:effectLst/>
            <a:latin typeface="Myriad Pro" pitchFamily="-110" charset="0"/>
            <a:ea typeface="ヒラギノ角ゴ ProN W3" pitchFamily="-110" charset="-128"/>
            <a:cs typeface="ヒラギノ角ゴ ProN W3" pitchFamily="-110" charset="-128"/>
            <a:sym typeface="Myriad Pro" pitchFamily="-110" charset="0"/>
          </a:defRPr>
        </a:defPPr>
      </a:lstStyle>
    </a:lnDef>
    <a:txDef>
      <a:spPr>
        <a:noFill/>
      </a:spPr>
      <a:bodyPr wrap="square" rtlCol="0">
        <a:spAutoFit/>
      </a:bodyPr>
      <a:lstStyle>
        <a:defPPr>
          <a:lnSpc>
            <a:spcPts val="4000"/>
          </a:lnSpc>
          <a:defRPr sz="3600" dirty="0" smtClean="0">
            <a:solidFill>
              <a:schemeClr val="bg1"/>
            </a:solidFill>
          </a:defRPr>
        </a:defPPr>
      </a:lstStyle>
    </a:tx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1220</TotalTime>
  <Words>2984</Words>
  <Application>Microsoft Macintosh PowerPoint</Application>
  <PresentationFormat>Custom</PresentationFormat>
  <Paragraphs>410</Paragraphs>
  <Slides>35</Slides>
  <Notes>23</Notes>
  <HiddenSlides>0</HiddenSlides>
  <MMClips>0</MMClips>
  <ScaleCrop>false</ScaleCrop>
  <HeadingPairs>
    <vt:vector size="4" baseType="variant">
      <vt:variant>
        <vt:lpstr>Theme</vt:lpstr>
      </vt:variant>
      <vt:variant>
        <vt:i4>5</vt:i4>
      </vt:variant>
      <vt:variant>
        <vt:lpstr>Slide Titles</vt:lpstr>
      </vt:variant>
      <vt:variant>
        <vt:i4>35</vt:i4>
      </vt:variant>
    </vt:vector>
  </HeadingPairs>
  <TitlesOfParts>
    <vt:vector size="40" baseType="lpstr">
      <vt:lpstr>Custom Design</vt:lpstr>
      <vt:lpstr>Divider Slide Orange</vt:lpstr>
      <vt:lpstr>Divider Slide Blue</vt:lpstr>
      <vt:lpstr>Office Theme</vt:lpstr>
      <vt:lpstr>Title</vt:lpstr>
      <vt:lpstr>PowerPoint Presentation</vt:lpstr>
      <vt:lpstr>About Us</vt:lpstr>
      <vt:lpstr>What We’ll Talk About</vt:lpstr>
      <vt:lpstr>Machine Generated Data Exhaust</vt:lpstr>
      <vt:lpstr>Observations</vt:lpstr>
      <vt:lpstr>PowerPoint Presentation</vt:lpstr>
      <vt:lpstr>New Approach to Heterogeneous Data</vt:lpstr>
      <vt:lpstr>Inside Universal Indexing</vt:lpstr>
      <vt:lpstr>Inside Search-time Knowledge Extraction</vt:lpstr>
      <vt:lpstr>Inside Search-time Knowledge Extraction</vt:lpstr>
      <vt:lpstr>Integrate External Data</vt:lpstr>
      <vt:lpstr>Inside Splunk’s Search Language</vt:lpstr>
      <vt:lpstr>Horizontal Scaling</vt:lpstr>
      <vt:lpstr>Splunk’s MapReduce-based Architecture</vt:lpstr>
      <vt:lpstr>Unique Characteristics of Splunk MapReduce</vt:lpstr>
      <vt:lpstr>RDBMS/SQL – Early Structure Binding</vt:lpstr>
      <vt:lpstr>    Late Structure Binding</vt:lpstr>
      <vt:lpstr>Different Approaches to Data Analytics</vt:lpstr>
      <vt:lpstr>Outlier Detection</vt:lpstr>
      <vt:lpstr>Correlation</vt:lpstr>
      <vt:lpstr>Grouping Transactions</vt:lpstr>
      <vt:lpstr>Visualize It In A High-level Dashboard</vt:lpstr>
      <vt:lpstr>PowerPoint Presentation</vt:lpstr>
      <vt:lpstr>Data Mining Challenges</vt:lpstr>
      <vt:lpstr>The Answer: Splunk</vt:lpstr>
      <vt:lpstr>Monitoring Customer Usage</vt:lpstr>
      <vt:lpstr>Launching New Features</vt:lpstr>
      <vt:lpstr>Other Benefits with Splunk</vt:lpstr>
      <vt:lpstr>2,300+ Licensed Customers in 74 Countries</vt:lpstr>
      <vt:lpstr>PowerPoint Presentation</vt:lpstr>
      <vt:lpstr>Challenges Give Way To Insight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ljoshi</dc:creator>
  <cp:lastModifiedBy>Erin Sweeney</cp:lastModifiedBy>
  <cp:revision>123</cp:revision>
  <dcterms:created xsi:type="dcterms:W3CDTF">2011-01-28T18:48:16Z</dcterms:created>
  <dcterms:modified xsi:type="dcterms:W3CDTF">2011-01-29T02:21:31Z</dcterms:modified>
</cp:coreProperties>
</file>